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purl.oclc.org/ooxml/officeDocument/relationships/metadata/thumbnail" Target="docProps/thumbnail.jpeg"/><Relationship Id="rId1" Type="http://purl.oclc.org/ooxml/officeDocument/relationships/officeDocument" Target="ppt/presentation.xml"/><Relationship Id="rId4" Type="http://purl.oclc.org/ooxml/officeDocument/relationships/extendedProperties" Target="docProps/app.xml"/></Relationships>
</file>

<file path=ppt/presentation.xml><?xml version="1.0" encoding="utf-8"?>
<p:presentation xmlns:a="http://purl.oclc.org/ooxml/drawingml/main" xmlns:r="http://purl.oclc.org/ooxml/officeDocument/relationships" xmlns:p="http://purl.oclc.org/ooxml/presentationml/main" saveSubsetFonts="1" conformance="strict">
  <p:sldMasterIdLst>
    <p:sldMasterId id="2147483648" r:id="rId1"/>
  </p:sldMasterIdLst>
  <p:sldIdLst>
    <p:sldId id="256" r:id="rId2"/>
    <p:sldId id="287" r:id="rId3"/>
    <p:sldId id="257" r:id="rId4"/>
    <p:sldId id="258" r:id="rId5"/>
    <p:sldId id="261" r:id="rId6"/>
    <p:sldId id="270" r:id="rId7"/>
    <p:sldId id="283" r:id="rId8"/>
    <p:sldId id="262" r:id="rId9"/>
    <p:sldId id="271" r:id="rId10"/>
    <p:sldId id="274" r:id="rId11"/>
    <p:sldId id="259" r:id="rId12"/>
    <p:sldId id="260" r:id="rId13"/>
    <p:sldId id="263" r:id="rId14"/>
    <p:sldId id="264" r:id="rId15"/>
    <p:sldId id="269" r:id="rId16"/>
    <p:sldId id="276" r:id="rId17"/>
    <p:sldId id="277" r:id="rId18"/>
    <p:sldId id="275" r:id="rId19"/>
    <p:sldId id="278" r:id="rId20"/>
    <p:sldId id="266" r:id="rId21"/>
    <p:sldId id="267" r:id="rId22"/>
    <p:sldId id="279" r:id="rId23"/>
    <p:sldId id="265" r:id="rId24"/>
    <p:sldId id="273" r:id="rId25"/>
    <p:sldId id="272" r:id="rId26"/>
    <p:sldId id="286" r:id="rId27"/>
    <p:sldId id="285" r:id="rId28"/>
    <p:sldId id="281" r:id="rId29"/>
    <p:sldId id="284" r:id="rId30"/>
    <p:sldId id="282" r:id="rId31"/>
    <p:sldId id="268" r:id="rId32"/>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purl.oclc.org/ooxml/drawingml/main" xmlns:r="http://purl.oclc.org/ooxml/officeDocument/relationships" xmlns:p="http://purl.oclc.org/ooxml/presentationml/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purl.oclc.org/ooxml/drawingml/main" def="{5C22544A-7EE6-4342-B048-85BDC9FD1C3A}"/>
</file>

<file path=ppt/viewProps.xml><?xml version="1.0" encoding="utf-8"?>
<p:viewPr xmlns:a="http://purl.oclc.org/ooxml/drawingml/main" xmlns:r="http://purl.oclc.org/ooxml/officeDocument/relationships" xmlns:p="http://purl.oclc.org/ooxml/presentationml/main">
  <p:normalViewPr>
    <p:restoredLeft sz="15.62%"/>
    <p:restoredTop sz="94.66%"/>
  </p:normalViewPr>
  <p:slideViewPr>
    <p:cSldViewPr>
      <p:cViewPr varScale="1">
        <p:scale>
          <a:sx n="108" d="100"/>
          <a:sy n="108" d="100"/>
        </p:scale>
        <p:origin x="170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purl.oclc.org/ooxml/officeDocument/relationships/slide" Target="slides/slide7.xml"/><Relationship Id="rId13" Type="http://purl.oclc.org/ooxml/officeDocument/relationships/slide" Target="slides/slide12.xml"/><Relationship Id="rId18" Type="http://purl.oclc.org/ooxml/officeDocument/relationships/slide" Target="slides/slide17.xml"/><Relationship Id="rId26" Type="http://purl.oclc.org/ooxml/officeDocument/relationships/slide" Target="slides/slide25.xml"/><Relationship Id="rId3" Type="http://purl.oclc.org/ooxml/officeDocument/relationships/slide" Target="slides/slide2.xml"/><Relationship Id="rId21" Type="http://purl.oclc.org/ooxml/officeDocument/relationships/slide" Target="slides/slide20.xml"/><Relationship Id="rId34" Type="http://purl.oclc.org/ooxml/officeDocument/relationships/viewProps" Target="viewProps.xml"/><Relationship Id="rId7" Type="http://purl.oclc.org/ooxml/officeDocument/relationships/slide" Target="slides/slide6.xml"/><Relationship Id="rId12" Type="http://purl.oclc.org/ooxml/officeDocument/relationships/slide" Target="slides/slide11.xml"/><Relationship Id="rId17" Type="http://purl.oclc.org/ooxml/officeDocument/relationships/slide" Target="slides/slide16.xml"/><Relationship Id="rId25" Type="http://purl.oclc.org/ooxml/officeDocument/relationships/slide" Target="slides/slide24.xml"/><Relationship Id="rId33" Type="http://purl.oclc.org/ooxml/officeDocument/relationships/presProps" Target="presProps.xml"/><Relationship Id="rId2" Type="http://purl.oclc.org/ooxml/officeDocument/relationships/slide" Target="slides/slide1.xml"/><Relationship Id="rId16" Type="http://purl.oclc.org/ooxml/officeDocument/relationships/slide" Target="slides/slide15.xml"/><Relationship Id="rId20" Type="http://purl.oclc.org/ooxml/officeDocument/relationships/slide" Target="slides/slide19.xml"/><Relationship Id="rId29" Type="http://purl.oclc.org/ooxml/officeDocument/relationships/slide" Target="slides/slide28.xml"/><Relationship Id="rId1" Type="http://purl.oclc.org/ooxml/officeDocument/relationships/slideMaster" Target="slideMasters/slideMaster1.xml"/><Relationship Id="rId6" Type="http://purl.oclc.org/ooxml/officeDocument/relationships/slide" Target="slides/slide5.xml"/><Relationship Id="rId11" Type="http://purl.oclc.org/ooxml/officeDocument/relationships/slide" Target="slides/slide10.xml"/><Relationship Id="rId24" Type="http://purl.oclc.org/ooxml/officeDocument/relationships/slide" Target="slides/slide23.xml"/><Relationship Id="rId32" Type="http://purl.oclc.org/ooxml/officeDocument/relationships/slide" Target="slides/slide31.xml"/><Relationship Id="rId5" Type="http://purl.oclc.org/ooxml/officeDocument/relationships/slide" Target="slides/slide4.xml"/><Relationship Id="rId15" Type="http://purl.oclc.org/ooxml/officeDocument/relationships/slide" Target="slides/slide14.xml"/><Relationship Id="rId23" Type="http://purl.oclc.org/ooxml/officeDocument/relationships/slide" Target="slides/slide22.xml"/><Relationship Id="rId28" Type="http://purl.oclc.org/ooxml/officeDocument/relationships/slide" Target="slides/slide27.xml"/><Relationship Id="rId36" Type="http://purl.oclc.org/ooxml/officeDocument/relationships/tableStyles" Target="tableStyles.xml"/><Relationship Id="rId10" Type="http://purl.oclc.org/ooxml/officeDocument/relationships/slide" Target="slides/slide9.xml"/><Relationship Id="rId19" Type="http://purl.oclc.org/ooxml/officeDocument/relationships/slide" Target="slides/slide18.xml"/><Relationship Id="rId31" Type="http://purl.oclc.org/ooxml/officeDocument/relationships/slide" Target="slides/slide30.xml"/><Relationship Id="rId4" Type="http://purl.oclc.org/ooxml/officeDocument/relationships/slide" Target="slides/slide3.xml"/><Relationship Id="rId9" Type="http://purl.oclc.org/ooxml/officeDocument/relationships/slide" Target="slides/slide8.xml"/><Relationship Id="rId14" Type="http://purl.oclc.org/ooxml/officeDocument/relationships/slide" Target="slides/slide13.xml"/><Relationship Id="rId22" Type="http://purl.oclc.org/ooxml/officeDocument/relationships/slide" Target="slides/slide21.xml"/><Relationship Id="rId27" Type="http://purl.oclc.org/ooxml/officeDocument/relationships/slide" Target="slides/slide26.xml"/><Relationship Id="rId30" Type="http://purl.oclc.org/ooxml/officeDocument/relationships/slide" Target="slides/slide29.xml"/><Relationship Id="rId35" Type="http://purl.oclc.org/ooxml/officeDocument/relationships/theme" Target="theme/theme1.xml"/></Relationships>
</file>

<file path=ppt/drawings/_rels/vmlDrawing1.vml.rels><?xml version="1.0" encoding="UTF-8" standalone="yes"?>
<Relationships xmlns="http://schemas.openxmlformats.org/package/2006/relationships"><Relationship Id="rId2" Type="http://purl.oclc.org/ooxml/officeDocument/relationships/image" Target="../media/image24.wmf"/><Relationship Id="rId1" Type="http://purl.oclc.org/ooxml/officeDocument/relationships/image" Target="../media/image23.emf"/></Relationships>
</file>

<file path=ppt/slideLayouts/_rels/slideLayout1.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10.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11.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2.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3.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4.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5.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6.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7.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8.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9.xml.rels><?xml version="1.0" encoding="UTF-8" standalone="yes"?>
<Relationships xmlns="http://schemas.openxmlformats.org/package/2006/relationships"><Relationship Id="rId1" Type="http://purl.oclc.org/ooxml/officeDocument/relationships/slideMaster" Target="../slideMasters/slideMaster1.xml"/></Relationships>
</file>

<file path=ppt/slideLayouts/slideLayout1.xml><?xml version="1.0" encoding="utf-8"?>
<p:sldLayout xmlns:a="http://purl.oclc.org/ooxml/drawingml/main" xmlns:r="http://purl.oclc.org/ooxml/officeDocument/relationships" xmlns:p="http://purl.oclc.org/ooxml/presentationml/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
                  </a:schemeClr>
                </a:solidFill>
              </a:defRPr>
            </a:lvl1pPr>
            <a:lvl2pPr marL="457200" indent="0" algn="ctr">
              <a:buNone/>
              <a:defRPr>
                <a:solidFill>
                  <a:schemeClr val="tx1">
                    <a:tint val="75%"/>
                  </a:schemeClr>
                </a:solidFill>
              </a:defRPr>
            </a:lvl2pPr>
            <a:lvl3pPr marL="914400" indent="0" algn="ctr">
              <a:buNone/>
              <a:defRPr>
                <a:solidFill>
                  <a:schemeClr val="tx1">
                    <a:tint val="75%"/>
                  </a:schemeClr>
                </a:solidFill>
              </a:defRPr>
            </a:lvl3pPr>
            <a:lvl4pPr marL="1371600" indent="0" algn="ctr">
              <a:buNone/>
              <a:defRPr>
                <a:solidFill>
                  <a:schemeClr val="tx1">
                    <a:tint val="75%"/>
                  </a:schemeClr>
                </a:solidFill>
              </a:defRPr>
            </a:lvl4pPr>
            <a:lvl5pPr marL="1828800" indent="0" algn="ctr">
              <a:buNone/>
              <a:defRPr>
                <a:solidFill>
                  <a:schemeClr val="tx1">
                    <a:tint val="75%"/>
                  </a:schemeClr>
                </a:solidFill>
              </a:defRPr>
            </a:lvl5pPr>
            <a:lvl6pPr marL="2286000" indent="0" algn="ctr">
              <a:buNone/>
              <a:defRPr>
                <a:solidFill>
                  <a:schemeClr val="tx1">
                    <a:tint val="75%"/>
                  </a:schemeClr>
                </a:solidFill>
              </a:defRPr>
            </a:lvl6pPr>
            <a:lvl7pPr marL="2743200" indent="0" algn="ctr">
              <a:buNone/>
              <a:defRPr>
                <a:solidFill>
                  <a:schemeClr val="tx1">
                    <a:tint val="75%"/>
                  </a:schemeClr>
                </a:solidFill>
              </a:defRPr>
            </a:lvl7pPr>
            <a:lvl8pPr marL="3200400" indent="0" algn="ctr">
              <a:buNone/>
              <a:defRPr>
                <a:solidFill>
                  <a:schemeClr val="tx1">
                    <a:tint val="75%"/>
                  </a:schemeClr>
                </a:solidFill>
              </a:defRPr>
            </a:lvl8pPr>
            <a:lvl9pPr marL="3657600" indent="0" algn="ctr">
              <a:buNone/>
              <a:defRPr>
                <a:solidFill>
                  <a:schemeClr val="tx1">
                    <a:tint val="75%"/>
                  </a:schemeClr>
                </a:solidFill>
              </a:defRPr>
            </a:lvl9pPr>
          </a:lstStyle>
          <a:p>
            <a:r>
              <a:rPr lang="fr-FR"/>
              <a:t>Cliquez pour modifier le style des sous-titres du masque</a:t>
            </a:r>
            <a:endParaRPr lang="fr-BE"/>
          </a:p>
        </p:txBody>
      </p:sp>
      <p:sp>
        <p:nvSpPr>
          <p:cNvPr id="4" name="Espace réservé de la date 3">
            <a:extLst>
              <a:ext uri="{FF2B5EF4-FFF2-40B4-BE49-F238E27FC236}">
                <a16:creationId xmlns:a16="http://schemas.microsoft.com/office/drawing/2014/main" id="{BBE82E78-247D-4C58-AA11-DCF2AEE70737}"/>
              </a:ext>
            </a:extLst>
          </p:cNvPr>
          <p:cNvSpPr>
            <a:spLocks noGrp="1"/>
          </p:cNvSpPr>
          <p:nvPr>
            <p:ph type="dt" sz="half" idx="10"/>
          </p:nvPr>
        </p:nvSpPr>
        <p:spPr/>
        <p:txBody>
          <a:bodyPr/>
          <a:lstStyle>
            <a:lvl1pPr>
              <a:defRPr/>
            </a:lvl1pPr>
          </a:lstStyle>
          <a:p>
            <a:pPr>
              <a:defRPr/>
            </a:pPr>
            <a:fld id="{FD783D2A-8B87-47A5-B7FE-0EBCA183F0A3}" type="datetimeFigureOut">
              <a:rPr lang="fr-FR"/>
              <a:pPr>
                <a:defRPr/>
              </a:pPr>
              <a:t>08/03/2022</a:t>
            </a:fld>
            <a:endParaRPr lang="fr-BE"/>
          </a:p>
        </p:txBody>
      </p:sp>
      <p:sp>
        <p:nvSpPr>
          <p:cNvPr id="5" name="Espace réservé du pied de page 4">
            <a:extLst>
              <a:ext uri="{FF2B5EF4-FFF2-40B4-BE49-F238E27FC236}">
                <a16:creationId xmlns:a16="http://schemas.microsoft.com/office/drawing/2014/main" id="{80DACE9C-CBE5-4DD1-8EA2-E7263064A10E}"/>
              </a:ext>
            </a:extLst>
          </p:cNvPr>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a:extLst>
              <a:ext uri="{FF2B5EF4-FFF2-40B4-BE49-F238E27FC236}">
                <a16:creationId xmlns:a16="http://schemas.microsoft.com/office/drawing/2014/main" id="{D6FDC4E2-CC06-45F1-B389-598E2058EA69}"/>
              </a:ext>
            </a:extLst>
          </p:cNvPr>
          <p:cNvSpPr>
            <a:spLocks noGrp="1"/>
          </p:cNvSpPr>
          <p:nvPr>
            <p:ph type="sldNum" sz="quarter" idx="12"/>
          </p:nvPr>
        </p:nvSpPr>
        <p:spPr/>
        <p:txBody>
          <a:bodyPr/>
          <a:lstStyle>
            <a:lvl1pPr>
              <a:defRPr/>
            </a:lvl1pPr>
          </a:lstStyle>
          <a:p>
            <a:fld id="{47DA9ABF-019F-424A-A567-3FD9714DE865}" type="slidenum">
              <a:rPr lang="fr-BE" altLang="fr-FR"/>
              <a:pPr/>
              <a:t>‹N°›</a:t>
            </a:fld>
            <a:endParaRPr lang="fr-BE" altLang="fr-FR"/>
          </a:p>
        </p:txBody>
      </p:sp>
    </p:spTree>
    <p:extLst>
      <p:ext uri="{BB962C8B-B14F-4D97-AF65-F5344CB8AC3E}">
        <p14:creationId xmlns:p14="http://schemas.microsoft.com/office/powerpoint/2010/main" val="1365916573"/>
      </p:ext>
    </p:extLst>
  </p:cSld>
  <p:clrMapOvr>
    <a:masterClrMapping/>
  </p:clrMapOvr>
</p:sldLayout>
</file>

<file path=ppt/slideLayouts/slideLayout10.xml><?xml version="1.0" encoding="utf-8"?>
<p:sldLayout xmlns:a="http://purl.oclc.org/ooxml/drawingml/main" xmlns:r="http://purl.oclc.org/ooxml/officeDocument/relationships" xmlns:p="http://purl.oclc.org/ooxml/presentationml/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4F71AF0B-FA62-4D55-A811-7FD7D19B8F3B}"/>
              </a:ext>
            </a:extLst>
          </p:cNvPr>
          <p:cNvSpPr>
            <a:spLocks noGrp="1"/>
          </p:cNvSpPr>
          <p:nvPr>
            <p:ph type="dt" sz="half" idx="10"/>
          </p:nvPr>
        </p:nvSpPr>
        <p:spPr/>
        <p:txBody>
          <a:bodyPr/>
          <a:lstStyle>
            <a:lvl1pPr>
              <a:defRPr/>
            </a:lvl1pPr>
          </a:lstStyle>
          <a:p>
            <a:pPr>
              <a:defRPr/>
            </a:pPr>
            <a:fld id="{D99C7CDE-F683-4E0A-B55A-7CD43D6C1F65}" type="datetimeFigureOut">
              <a:rPr lang="fr-FR"/>
              <a:pPr>
                <a:defRPr/>
              </a:pPr>
              <a:t>08/03/2022</a:t>
            </a:fld>
            <a:endParaRPr lang="fr-BE"/>
          </a:p>
        </p:txBody>
      </p:sp>
      <p:sp>
        <p:nvSpPr>
          <p:cNvPr id="5" name="Espace réservé du pied de page 4">
            <a:extLst>
              <a:ext uri="{FF2B5EF4-FFF2-40B4-BE49-F238E27FC236}">
                <a16:creationId xmlns:a16="http://schemas.microsoft.com/office/drawing/2014/main" id="{5FE57D1C-6BFE-43CB-803A-9395B82439F6}"/>
              </a:ext>
            </a:extLst>
          </p:cNvPr>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a:extLst>
              <a:ext uri="{FF2B5EF4-FFF2-40B4-BE49-F238E27FC236}">
                <a16:creationId xmlns:a16="http://schemas.microsoft.com/office/drawing/2014/main" id="{52E68D15-02C8-4618-8BB6-3D73A6C1453C}"/>
              </a:ext>
            </a:extLst>
          </p:cNvPr>
          <p:cNvSpPr>
            <a:spLocks noGrp="1"/>
          </p:cNvSpPr>
          <p:nvPr>
            <p:ph type="sldNum" sz="quarter" idx="12"/>
          </p:nvPr>
        </p:nvSpPr>
        <p:spPr/>
        <p:txBody>
          <a:bodyPr/>
          <a:lstStyle>
            <a:lvl1pPr>
              <a:defRPr/>
            </a:lvl1pPr>
          </a:lstStyle>
          <a:p>
            <a:fld id="{BAB43AD0-3936-4D49-AC49-35D38C04E4DE}" type="slidenum">
              <a:rPr lang="fr-BE" altLang="fr-FR"/>
              <a:pPr/>
              <a:t>‹N°›</a:t>
            </a:fld>
            <a:endParaRPr lang="fr-BE" altLang="fr-FR"/>
          </a:p>
        </p:txBody>
      </p:sp>
    </p:spTree>
    <p:extLst>
      <p:ext uri="{BB962C8B-B14F-4D97-AF65-F5344CB8AC3E}">
        <p14:creationId xmlns:p14="http://schemas.microsoft.com/office/powerpoint/2010/main" val="2896292133"/>
      </p:ext>
    </p:extLst>
  </p:cSld>
  <p:clrMapOvr>
    <a:masterClrMapping/>
  </p:clrMapOvr>
</p:sldLayout>
</file>

<file path=ppt/slideLayouts/slideLayout11.xml><?xml version="1.0" encoding="utf-8"?>
<p:sldLayout xmlns:a="http://purl.oclc.org/ooxml/drawingml/main" xmlns:r="http://purl.oclc.org/ooxml/officeDocument/relationships" xmlns:p="http://purl.oclc.org/ooxml/presentationml/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974F34E6-48B3-42D0-9F29-8A46B542EA33}"/>
              </a:ext>
            </a:extLst>
          </p:cNvPr>
          <p:cNvSpPr>
            <a:spLocks noGrp="1"/>
          </p:cNvSpPr>
          <p:nvPr>
            <p:ph type="dt" sz="half" idx="10"/>
          </p:nvPr>
        </p:nvSpPr>
        <p:spPr/>
        <p:txBody>
          <a:bodyPr/>
          <a:lstStyle>
            <a:lvl1pPr>
              <a:defRPr/>
            </a:lvl1pPr>
          </a:lstStyle>
          <a:p>
            <a:pPr>
              <a:defRPr/>
            </a:pPr>
            <a:fld id="{0E39B7F7-467D-4039-841B-559B0F4A0709}" type="datetimeFigureOut">
              <a:rPr lang="fr-FR"/>
              <a:pPr>
                <a:defRPr/>
              </a:pPr>
              <a:t>08/03/2022</a:t>
            </a:fld>
            <a:endParaRPr lang="fr-BE"/>
          </a:p>
        </p:txBody>
      </p:sp>
      <p:sp>
        <p:nvSpPr>
          <p:cNvPr id="5" name="Espace réservé du pied de page 4">
            <a:extLst>
              <a:ext uri="{FF2B5EF4-FFF2-40B4-BE49-F238E27FC236}">
                <a16:creationId xmlns:a16="http://schemas.microsoft.com/office/drawing/2014/main" id="{D5D3DC58-3A26-49B1-9471-1B9859F8FC08}"/>
              </a:ext>
            </a:extLst>
          </p:cNvPr>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a:extLst>
              <a:ext uri="{FF2B5EF4-FFF2-40B4-BE49-F238E27FC236}">
                <a16:creationId xmlns:a16="http://schemas.microsoft.com/office/drawing/2014/main" id="{A0F986EF-33CD-4FAA-B29F-D8740AF66846}"/>
              </a:ext>
            </a:extLst>
          </p:cNvPr>
          <p:cNvSpPr>
            <a:spLocks noGrp="1"/>
          </p:cNvSpPr>
          <p:nvPr>
            <p:ph type="sldNum" sz="quarter" idx="12"/>
          </p:nvPr>
        </p:nvSpPr>
        <p:spPr/>
        <p:txBody>
          <a:bodyPr/>
          <a:lstStyle>
            <a:lvl1pPr>
              <a:defRPr/>
            </a:lvl1pPr>
          </a:lstStyle>
          <a:p>
            <a:fld id="{E3EF3598-F288-4299-8A4F-FAA29067FF2F}" type="slidenum">
              <a:rPr lang="fr-BE" altLang="fr-FR"/>
              <a:pPr/>
              <a:t>‹N°›</a:t>
            </a:fld>
            <a:endParaRPr lang="fr-BE" altLang="fr-FR"/>
          </a:p>
        </p:txBody>
      </p:sp>
    </p:spTree>
    <p:extLst>
      <p:ext uri="{BB962C8B-B14F-4D97-AF65-F5344CB8AC3E}">
        <p14:creationId xmlns:p14="http://schemas.microsoft.com/office/powerpoint/2010/main" val="3549081842"/>
      </p:ext>
    </p:extLst>
  </p:cSld>
  <p:clrMapOvr>
    <a:masterClrMapping/>
  </p:clrMapOvr>
</p:sldLayout>
</file>

<file path=ppt/slideLayouts/slideLayout2.xml><?xml version="1.0" encoding="utf-8"?>
<p:sldLayout xmlns:a="http://purl.oclc.org/ooxml/drawingml/main" xmlns:r="http://purl.oclc.org/ooxml/officeDocument/relationships" xmlns:p="http://purl.oclc.org/ooxml/presentationml/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4835328E-2420-4D89-9527-D97B9BEB9C3C}"/>
              </a:ext>
            </a:extLst>
          </p:cNvPr>
          <p:cNvSpPr>
            <a:spLocks noGrp="1"/>
          </p:cNvSpPr>
          <p:nvPr>
            <p:ph type="dt" sz="half" idx="10"/>
          </p:nvPr>
        </p:nvSpPr>
        <p:spPr/>
        <p:txBody>
          <a:bodyPr/>
          <a:lstStyle>
            <a:lvl1pPr>
              <a:defRPr/>
            </a:lvl1pPr>
          </a:lstStyle>
          <a:p>
            <a:pPr>
              <a:defRPr/>
            </a:pPr>
            <a:fld id="{731FF69E-E540-478D-8A1D-216D02C1F543}" type="datetimeFigureOut">
              <a:rPr lang="fr-FR"/>
              <a:pPr>
                <a:defRPr/>
              </a:pPr>
              <a:t>08/03/2022</a:t>
            </a:fld>
            <a:endParaRPr lang="fr-BE"/>
          </a:p>
        </p:txBody>
      </p:sp>
      <p:sp>
        <p:nvSpPr>
          <p:cNvPr id="5" name="Espace réservé du pied de page 4">
            <a:extLst>
              <a:ext uri="{FF2B5EF4-FFF2-40B4-BE49-F238E27FC236}">
                <a16:creationId xmlns:a16="http://schemas.microsoft.com/office/drawing/2014/main" id="{220F36B8-9317-460C-A5B0-89D5B722D1AE}"/>
              </a:ext>
            </a:extLst>
          </p:cNvPr>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a:extLst>
              <a:ext uri="{FF2B5EF4-FFF2-40B4-BE49-F238E27FC236}">
                <a16:creationId xmlns:a16="http://schemas.microsoft.com/office/drawing/2014/main" id="{61135CF0-41F2-43CD-9111-AED8807BFECA}"/>
              </a:ext>
            </a:extLst>
          </p:cNvPr>
          <p:cNvSpPr>
            <a:spLocks noGrp="1"/>
          </p:cNvSpPr>
          <p:nvPr>
            <p:ph type="sldNum" sz="quarter" idx="12"/>
          </p:nvPr>
        </p:nvSpPr>
        <p:spPr/>
        <p:txBody>
          <a:bodyPr/>
          <a:lstStyle>
            <a:lvl1pPr>
              <a:defRPr/>
            </a:lvl1pPr>
          </a:lstStyle>
          <a:p>
            <a:fld id="{7A654109-A52A-4CB1-8CBC-F8AA70BDF32E}" type="slidenum">
              <a:rPr lang="fr-BE" altLang="fr-FR"/>
              <a:pPr/>
              <a:t>‹N°›</a:t>
            </a:fld>
            <a:endParaRPr lang="fr-BE" altLang="fr-FR"/>
          </a:p>
        </p:txBody>
      </p:sp>
    </p:spTree>
    <p:extLst>
      <p:ext uri="{BB962C8B-B14F-4D97-AF65-F5344CB8AC3E}">
        <p14:creationId xmlns:p14="http://schemas.microsoft.com/office/powerpoint/2010/main" val="208407210"/>
      </p:ext>
    </p:extLst>
  </p:cSld>
  <p:clrMapOvr>
    <a:masterClrMapping/>
  </p:clrMapOvr>
</p:sldLayout>
</file>

<file path=ppt/slideLayouts/slideLayout3.xml><?xml version="1.0" encoding="utf-8"?>
<p:sldLayout xmlns:a="http://purl.oclc.org/ooxml/drawingml/main" xmlns:r="http://purl.oclc.org/ooxml/officeDocument/relationships" xmlns:p="http://purl.oclc.org/ooxml/presentationml/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
                  </a:schemeClr>
                </a:solidFill>
              </a:defRPr>
            </a:lvl1pPr>
            <a:lvl2pPr marL="457200" indent="0">
              <a:buNone/>
              <a:defRPr sz="1800">
                <a:solidFill>
                  <a:schemeClr val="tx1">
                    <a:tint val="75%"/>
                  </a:schemeClr>
                </a:solidFill>
              </a:defRPr>
            </a:lvl2pPr>
            <a:lvl3pPr marL="914400" indent="0">
              <a:buNone/>
              <a:defRPr sz="1600">
                <a:solidFill>
                  <a:schemeClr val="tx1">
                    <a:tint val="75%"/>
                  </a:schemeClr>
                </a:solidFill>
              </a:defRPr>
            </a:lvl3pPr>
            <a:lvl4pPr marL="1371600" indent="0">
              <a:buNone/>
              <a:defRPr sz="1400">
                <a:solidFill>
                  <a:schemeClr val="tx1">
                    <a:tint val="75%"/>
                  </a:schemeClr>
                </a:solidFill>
              </a:defRPr>
            </a:lvl4pPr>
            <a:lvl5pPr marL="1828800" indent="0">
              <a:buNone/>
              <a:defRPr sz="1400">
                <a:solidFill>
                  <a:schemeClr val="tx1">
                    <a:tint val="75%"/>
                  </a:schemeClr>
                </a:solidFill>
              </a:defRPr>
            </a:lvl5pPr>
            <a:lvl6pPr marL="2286000" indent="0">
              <a:buNone/>
              <a:defRPr sz="1400">
                <a:solidFill>
                  <a:schemeClr val="tx1">
                    <a:tint val="75%"/>
                  </a:schemeClr>
                </a:solidFill>
              </a:defRPr>
            </a:lvl6pPr>
            <a:lvl7pPr marL="2743200" indent="0">
              <a:buNone/>
              <a:defRPr sz="1400">
                <a:solidFill>
                  <a:schemeClr val="tx1">
                    <a:tint val="75%"/>
                  </a:schemeClr>
                </a:solidFill>
              </a:defRPr>
            </a:lvl7pPr>
            <a:lvl8pPr marL="3200400" indent="0">
              <a:buNone/>
              <a:defRPr sz="1400">
                <a:solidFill>
                  <a:schemeClr val="tx1">
                    <a:tint val="75%"/>
                  </a:schemeClr>
                </a:solidFill>
              </a:defRPr>
            </a:lvl8pPr>
            <a:lvl9pPr marL="3657600" indent="0">
              <a:buNone/>
              <a:defRPr sz="1400">
                <a:solidFill>
                  <a:schemeClr val="tx1">
                    <a:tint val="75%"/>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5092FD2-A4F0-48D6-89C0-F29B46762171}"/>
              </a:ext>
            </a:extLst>
          </p:cNvPr>
          <p:cNvSpPr>
            <a:spLocks noGrp="1"/>
          </p:cNvSpPr>
          <p:nvPr>
            <p:ph type="dt" sz="half" idx="10"/>
          </p:nvPr>
        </p:nvSpPr>
        <p:spPr/>
        <p:txBody>
          <a:bodyPr/>
          <a:lstStyle>
            <a:lvl1pPr>
              <a:defRPr/>
            </a:lvl1pPr>
          </a:lstStyle>
          <a:p>
            <a:pPr>
              <a:defRPr/>
            </a:pPr>
            <a:fld id="{E982CB85-1C4B-47BB-A7EE-0B69F4FB2F73}" type="datetimeFigureOut">
              <a:rPr lang="fr-FR"/>
              <a:pPr>
                <a:defRPr/>
              </a:pPr>
              <a:t>08/03/2022</a:t>
            </a:fld>
            <a:endParaRPr lang="fr-BE"/>
          </a:p>
        </p:txBody>
      </p:sp>
      <p:sp>
        <p:nvSpPr>
          <p:cNvPr id="5" name="Espace réservé du pied de page 4">
            <a:extLst>
              <a:ext uri="{FF2B5EF4-FFF2-40B4-BE49-F238E27FC236}">
                <a16:creationId xmlns:a16="http://schemas.microsoft.com/office/drawing/2014/main" id="{A1E2AC1E-A624-4F4B-8E7B-1F628216B1D0}"/>
              </a:ext>
            </a:extLst>
          </p:cNvPr>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a:extLst>
              <a:ext uri="{FF2B5EF4-FFF2-40B4-BE49-F238E27FC236}">
                <a16:creationId xmlns:a16="http://schemas.microsoft.com/office/drawing/2014/main" id="{5621E7D7-755E-4A92-976D-922B5A2CA811}"/>
              </a:ext>
            </a:extLst>
          </p:cNvPr>
          <p:cNvSpPr>
            <a:spLocks noGrp="1"/>
          </p:cNvSpPr>
          <p:nvPr>
            <p:ph type="sldNum" sz="quarter" idx="12"/>
          </p:nvPr>
        </p:nvSpPr>
        <p:spPr/>
        <p:txBody>
          <a:bodyPr/>
          <a:lstStyle>
            <a:lvl1pPr>
              <a:defRPr/>
            </a:lvl1pPr>
          </a:lstStyle>
          <a:p>
            <a:fld id="{C3043940-58A7-4439-929E-B1E22F90BAAA}" type="slidenum">
              <a:rPr lang="fr-BE" altLang="fr-FR"/>
              <a:pPr/>
              <a:t>‹N°›</a:t>
            </a:fld>
            <a:endParaRPr lang="fr-BE" altLang="fr-FR"/>
          </a:p>
        </p:txBody>
      </p:sp>
    </p:spTree>
    <p:extLst>
      <p:ext uri="{BB962C8B-B14F-4D97-AF65-F5344CB8AC3E}">
        <p14:creationId xmlns:p14="http://schemas.microsoft.com/office/powerpoint/2010/main" val="1158780372"/>
      </p:ext>
    </p:extLst>
  </p:cSld>
  <p:clrMapOvr>
    <a:masterClrMapping/>
  </p:clrMapOvr>
</p:sldLayout>
</file>

<file path=ppt/slideLayouts/slideLayout4.xml><?xml version="1.0" encoding="utf-8"?>
<p:sldLayout xmlns:a="http://purl.oclc.org/ooxml/drawingml/main" xmlns:r="http://purl.oclc.org/ooxml/officeDocument/relationships" xmlns:p="http://purl.oclc.org/ooxml/presentationml/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3">
            <a:extLst>
              <a:ext uri="{FF2B5EF4-FFF2-40B4-BE49-F238E27FC236}">
                <a16:creationId xmlns:a16="http://schemas.microsoft.com/office/drawing/2014/main" id="{710F75F4-36E3-483B-AE7E-BA3F0398DBAF}"/>
              </a:ext>
            </a:extLst>
          </p:cNvPr>
          <p:cNvSpPr>
            <a:spLocks noGrp="1"/>
          </p:cNvSpPr>
          <p:nvPr>
            <p:ph type="dt" sz="half" idx="10"/>
          </p:nvPr>
        </p:nvSpPr>
        <p:spPr/>
        <p:txBody>
          <a:bodyPr/>
          <a:lstStyle>
            <a:lvl1pPr>
              <a:defRPr/>
            </a:lvl1pPr>
          </a:lstStyle>
          <a:p>
            <a:pPr>
              <a:defRPr/>
            </a:pPr>
            <a:fld id="{CAD26DED-EE55-4FE7-B2C6-E1568A2DA739}" type="datetimeFigureOut">
              <a:rPr lang="fr-FR"/>
              <a:pPr>
                <a:defRPr/>
              </a:pPr>
              <a:t>08/03/2022</a:t>
            </a:fld>
            <a:endParaRPr lang="fr-BE"/>
          </a:p>
        </p:txBody>
      </p:sp>
      <p:sp>
        <p:nvSpPr>
          <p:cNvPr id="6" name="Espace réservé du pied de page 4">
            <a:extLst>
              <a:ext uri="{FF2B5EF4-FFF2-40B4-BE49-F238E27FC236}">
                <a16:creationId xmlns:a16="http://schemas.microsoft.com/office/drawing/2014/main" id="{D163717D-272A-4EB3-8530-EB5D199B55D4}"/>
              </a:ext>
            </a:extLst>
          </p:cNvPr>
          <p:cNvSpPr>
            <a:spLocks noGrp="1"/>
          </p:cNvSpPr>
          <p:nvPr>
            <p:ph type="ftr" sz="quarter" idx="11"/>
          </p:nvPr>
        </p:nvSpPr>
        <p:spPr/>
        <p:txBody>
          <a:bodyPr/>
          <a:lstStyle>
            <a:lvl1pPr>
              <a:defRPr/>
            </a:lvl1pPr>
          </a:lstStyle>
          <a:p>
            <a:pPr>
              <a:defRPr/>
            </a:pPr>
            <a:endParaRPr lang="fr-BE"/>
          </a:p>
        </p:txBody>
      </p:sp>
      <p:sp>
        <p:nvSpPr>
          <p:cNvPr id="7" name="Espace réservé du numéro de diapositive 5">
            <a:extLst>
              <a:ext uri="{FF2B5EF4-FFF2-40B4-BE49-F238E27FC236}">
                <a16:creationId xmlns:a16="http://schemas.microsoft.com/office/drawing/2014/main" id="{555151CD-F7E7-49C7-BB5C-27014EC7CDC6}"/>
              </a:ext>
            </a:extLst>
          </p:cNvPr>
          <p:cNvSpPr>
            <a:spLocks noGrp="1"/>
          </p:cNvSpPr>
          <p:nvPr>
            <p:ph type="sldNum" sz="quarter" idx="12"/>
          </p:nvPr>
        </p:nvSpPr>
        <p:spPr/>
        <p:txBody>
          <a:bodyPr/>
          <a:lstStyle>
            <a:lvl1pPr>
              <a:defRPr/>
            </a:lvl1pPr>
          </a:lstStyle>
          <a:p>
            <a:fld id="{8A537A97-745A-4E36-9C1C-4C0B029AD1BE}" type="slidenum">
              <a:rPr lang="fr-BE" altLang="fr-FR"/>
              <a:pPr/>
              <a:t>‹N°›</a:t>
            </a:fld>
            <a:endParaRPr lang="fr-BE" altLang="fr-FR"/>
          </a:p>
        </p:txBody>
      </p:sp>
    </p:spTree>
    <p:extLst>
      <p:ext uri="{BB962C8B-B14F-4D97-AF65-F5344CB8AC3E}">
        <p14:creationId xmlns:p14="http://schemas.microsoft.com/office/powerpoint/2010/main" val="566928761"/>
      </p:ext>
    </p:extLst>
  </p:cSld>
  <p:clrMapOvr>
    <a:masterClrMapping/>
  </p:clrMapOvr>
</p:sldLayout>
</file>

<file path=ppt/slideLayouts/slideLayout5.xml><?xml version="1.0" encoding="utf-8"?>
<p:sldLayout xmlns:a="http://purl.oclc.org/ooxml/drawingml/main" xmlns:r="http://purl.oclc.org/ooxml/officeDocument/relationships" xmlns:p="http://purl.oclc.org/ooxml/presentationml/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3">
            <a:extLst>
              <a:ext uri="{FF2B5EF4-FFF2-40B4-BE49-F238E27FC236}">
                <a16:creationId xmlns:a16="http://schemas.microsoft.com/office/drawing/2014/main" id="{8CF3B722-1E6A-4655-A3DC-5D7B27D95E8F}"/>
              </a:ext>
            </a:extLst>
          </p:cNvPr>
          <p:cNvSpPr>
            <a:spLocks noGrp="1"/>
          </p:cNvSpPr>
          <p:nvPr>
            <p:ph type="dt" sz="half" idx="10"/>
          </p:nvPr>
        </p:nvSpPr>
        <p:spPr/>
        <p:txBody>
          <a:bodyPr/>
          <a:lstStyle>
            <a:lvl1pPr>
              <a:defRPr/>
            </a:lvl1pPr>
          </a:lstStyle>
          <a:p>
            <a:pPr>
              <a:defRPr/>
            </a:pPr>
            <a:fld id="{B2129B68-7E3B-416A-AD56-8966CA40AFB6}" type="datetimeFigureOut">
              <a:rPr lang="fr-FR"/>
              <a:pPr>
                <a:defRPr/>
              </a:pPr>
              <a:t>08/03/2022</a:t>
            </a:fld>
            <a:endParaRPr lang="fr-BE"/>
          </a:p>
        </p:txBody>
      </p:sp>
      <p:sp>
        <p:nvSpPr>
          <p:cNvPr id="8" name="Espace réservé du pied de page 4">
            <a:extLst>
              <a:ext uri="{FF2B5EF4-FFF2-40B4-BE49-F238E27FC236}">
                <a16:creationId xmlns:a16="http://schemas.microsoft.com/office/drawing/2014/main" id="{AC08034F-F9AE-4439-AF7B-951A4233C335}"/>
              </a:ext>
            </a:extLst>
          </p:cNvPr>
          <p:cNvSpPr>
            <a:spLocks noGrp="1"/>
          </p:cNvSpPr>
          <p:nvPr>
            <p:ph type="ftr" sz="quarter" idx="11"/>
          </p:nvPr>
        </p:nvSpPr>
        <p:spPr/>
        <p:txBody>
          <a:bodyPr/>
          <a:lstStyle>
            <a:lvl1pPr>
              <a:defRPr/>
            </a:lvl1pPr>
          </a:lstStyle>
          <a:p>
            <a:pPr>
              <a:defRPr/>
            </a:pPr>
            <a:endParaRPr lang="fr-BE"/>
          </a:p>
        </p:txBody>
      </p:sp>
      <p:sp>
        <p:nvSpPr>
          <p:cNvPr id="9" name="Espace réservé du numéro de diapositive 5">
            <a:extLst>
              <a:ext uri="{FF2B5EF4-FFF2-40B4-BE49-F238E27FC236}">
                <a16:creationId xmlns:a16="http://schemas.microsoft.com/office/drawing/2014/main" id="{AE9AAE7D-6B68-47EA-A94D-07EFC38A1282}"/>
              </a:ext>
            </a:extLst>
          </p:cNvPr>
          <p:cNvSpPr>
            <a:spLocks noGrp="1"/>
          </p:cNvSpPr>
          <p:nvPr>
            <p:ph type="sldNum" sz="quarter" idx="12"/>
          </p:nvPr>
        </p:nvSpPr>
        <p:spPr/>
        <p:txBody>
          <a:bodyPr/>
          <a:lstStyle>
            <a:lvl1pPr>
              <a:defRPr/>
            </a:lvl1pPr>
          </a:lstStyle>
          <a:p>
            <a:fld id="{F64C7341-697C-4DEC-ACFA-938DC3DD6698}" type="slidenum">
              <a:rPr lang="fr-BE" altLang="fr-FR"/>
              <a:pPr/>
              <a:t>‹N°›</a:t>
            </a:fld>
            <a:endParaRPr lang="fr-BE" altLang="fr-FR"/>
          </a:p>
        </p:txBody>
      </p:sp>
    </p:spTree>
    <p:extLst>
      <p:ext uri="{BB962C8B-B14F-4D97-AF65-F5344CB8AC3E}">
        <p14:creationId xmlns:p14="http://schemas.microsoft.com/office/powerpoint/2010/main" val="2131655794"/>
      </p:ext>
    </p:extLst>
  </p:cSld>
  <p:clrMapOvr>
    <a:masterClrMapping/>
  </p:clrMapOvr>
</p:sldLayout>
</file>

<file path=ppt/slideLayouts/slideLayout6.xml><?xml version="1.0" encoding="utf-8"?>
<p:sldLayout xmlns:a="http://purl.oclc.org/ooxml/drawingml/main" xmlns:r="http://purl.oclc.org/ooxml/officeDocument/relationships" xmlns:p="http://purl.oclc.org/ooxml/presentationml/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e la date 3">
            <a:extLst>
              <a:ext uri="{FF2B5EF4-FFF2-40B4-BE49-F238E27FC236}">
                <a16:creationId xmlns:a16="http://schemas.microsoft.com/office/drawing/2014/main" id="{CD657727-B6A2-4301-8F8E-01B153A39138}"/>
              </a:ext>
            </a:extLst>
          </p:cNvPr>
          <p:cNvSpPr>
            <a:spLocks noGrp="1"/>
          </p:cNvSpPr>
          <p:nvPr>
            <p:ph type="dt" sz="half" idx="10"/>
          </p:nvPr>
        </p:nvSpPr>
        <p:spPr/>
        <p:txBody>
          <a:bodyPr/>
          <a:lstStyle>
            <a:lvl1pPr>
              <a:defRPr/>
            </a:lvl1pPr>
          </a:lstStyle>
          <a:p>
            <a:pPr>
              <a:defRPr/>
            </a:pPr>
            <a:fld id="{ED21F05B-CFBA-478B-9855-99A2B1047EC7}" type="datetimeFigureOut">
              <a:rPr lang="fr-FR"/>
              <a:pPr>
                <a:defRPr/>
              </a:pPr>
              <a:t>08/03/2022</a:t>
            </a:fld>
            <a:endParaRPr lang="fr-BE"/>
          </a:p>
        </p:txBody>
      </p:sp>
      <p:sp>
        <p:nvSpPr>
          <p:cNvPr id="4" name="Espace réservé du pied de page 4">
            <a:extLst>
              <a:ext uri="{FF2B5EF4-FFF2-40B4-BE49-F238E27FC236}">
                <a16:creationId xmlns:a16="http://schemas.microsoft.com/office/drawing/2014/main" id="{13A7C21F-838C-4F4A-B222-F077A60BEEF3}"/>
              </a:ext>
            </a:extLst>
          </p:cNvPr>
          <p:cNvSpPr>
            <a:spLocks noGrp="1"/>
          </p:cNvSpPr>
          <p:nvPr>
            <p:ph type="ftr" sz="quarter" idx="11"/>
          </p:nvPr>
        </p:nvSpPr>
        <p:spPr/>
        <p:txBody>
          <a:bodyPr/>
          <a:lstStyle>
            <a:lvl1pPr>
              <a:defRPr/>
            </a:lvl1pPr>
          </a:lstStyle>
          <a:p>
            <a:pPr>
              <a:defRPr/>
            </a:pPr>
            <a:endParaRPr lang="fr-BE"/>
          </a:p>
        </p:txBody>
      </p:sp>
      <p:sp>
        <p:nvSpPr>
          <p:cNvPr id="5" name="Espace réservé du numéro de diapositive 5">
            <a:extLst>
              <a:ext uri="{FF2B5EF4-FFF2-40B4-BE49-F238E27FC236}">
                <a16:creationId xmlns:a16="http://schemas.microsoft.com/office/drawing/2014/main" id="{4883A230-FF27-4CEE-B5B2-8A566C7AAE7F}"/>
              </a:ext>
            </a:extLst>
          </p:cNvPr>
          <p:cNvSpPr>
            <a:spLocks noGrp="1"/>
          </p:cNvSpPr>
          <p:nvPr>
            <p:ph type="sldNum" sz="quarter" idx="12"/>
          </p:nvPr>
        </p:nvSpPr>
        <p:spPr/>
        <p:txBody>
          <a:bodyPr/>
          <a:lstStyle>
            <a:lvl1pPr>
              <a:defRPr/>
            </a:lvl1pPr>
          </a:lstStyle>
          <a:p>
            <a:fld id="{4BF14CAC-ABD2-4326-AECA-062C5CE04CAE}" type="slidenum">
              <a:rPr lang="fr-BE" altLang="fr-FR"/>
              <a:pPr/>
              <a:t>‹N°›</a:t>
            </a:fld>
            <a:endParaRPr lang="fr-BE" altLang="fr-FR"/>
          </a:p>
        </p:txBody>
      </p:sp>
    </p:spTree>
    <p:extLst>
      <p:ext uri="{BB962C8B-B14F-4D97-AF65-F5344CB8AC3E}">
        <p14:creationId xmlns:p14="http://schemas.microsoft.com/office/powerpoint/2010/main" val="3929541355"/>
      </p:ext>
    </p:extLst>
  </p:cSld>
  <p:clrMapOvr>
    <a:masterClrMapping/>
  </p:clrMapOvr>
</p:sldLayout>
</file>

<file path=ppt/slideLayouts/slideLayout7.xml><?xml version="1.0" encoding="utf-8"?>
<p:sldLayout xmlns:a="http://purl.oclc.org/ooxml/drawingml/main" xmlns:r="http://purl.oclc.org/ooxml/officeDocument/relationships" xmlns:p="http://purl.oclc.org/ooxml/presentationml/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66C18787-845C-47CF-B4C4-722CF8E2C2C8}"/>
              </a:ext>
            </a:extLst>
          </p:cNvPr>
          <p:cNvSpPr>
            <a:spLocks noGrp="1"/>
          </p:cNvSpPr>
          <p:nvPr>
            <p:ph type="dt" sz="half" idx="10"/>
          </p:nvPr>
        </p:nvSpPr>
        <p:spPr/>
        <p:txBody>
          <a:bodyPr/>
          <a:lstStyle>
            <a:lvl1pPr>
              <a:defRPr/>
            </a:lvl1pPr>
          </a:lstStyle>
          <a:p>
            <a:pPr>
              <a:defRPr/>
            </a:pPr>
            <a:fld id="{40060F1D-044F-44A4-B1A2-637BA38560E3}" type="datetimeFigureOut">
              <a:rPr lang="fr-FR"/>
              <a:pPr>
                <a:defRPr/>
              </a:pPr>
              <a:t>08/03/2022</a:t>
            </a:fld>
            <a:endParaRPr lang="fr-BE"/>
          </a:p>
        </p:txBody>
      </p:sp>
      <p:sp>
        <p:nvSpPr>
          <p:cNvPr id="3" name="Espace réservé du pied de page 4">
            <a:extLst>
              <a:ext uri="{FF2B5EF4-FFF2-40B4-BE49-F238E27FC236}">
                <a16:creationId xmlns:a16="http://schemas.microsoft.com/office/drawing/2014/main" id="{DA4BC9B6-650F-4D47-A35D-4695B5C9B5D8}"/>
              </a:ext>
            </a:extLst>
          </p:cNvPr>
          <p:cNvSpPr>
            <a:spLocks noGrp="1"/>
          </p:cNvSpPr>
          <p:nvPr>
            <p:ph type="ftr" sz="quarter" idx="11"/>
          </p:nvPr>
        </p:nvSpPr>
        <p:spPr/>
        <p:txBody>
          <a:bodyPr/>
          <a:lstStyle>
            <a:lvl1pPr>
              <a:defRPr/>
            </a:lvl1pPr>
          </a:lstStyle>
          <a:p>
            <a:pPr>
              <a:defRPr/>
            </a:pPr>
            <a:endParaRPr lang="fr-BE"/>
          </a:p>
        </p:txBody>
      </p:sp>
      <p:sp>
        <p:nvSpPr>
          <p:cNvPr id="4" name="Espace réservé du numéro de diapositive 5">
            <a:extLst>
              <a:ext uri="{FF2B5EF4-FFF2-40B4-BE49-F238E27FC236}">
                <a16:creationId xmlns:a16="http://schemas.microsoft.com/office/drawing/2014/main" id="{2E2EEDF6-C174-4F62-8061-CDC045F65E80}"/>
              </a:ext>
            </a:extLst>
          </p:cNvPr>
          <p:cNvSpPr>
            <a:spLocks noGrp="1"/>
          </p:cNvSpPr>
          <p:nvPr>
            <p:ph type="sldNum" sz="quarter" idx="12"/>
          </p:nvPr>
        </p:nvSpPr>
        <p:spPr/>
        <p:txBody>
          <a:bodyPr/>
          <a:lstStyle>
            <a:lvl1pPr>
              <a:defRPr/>
            </a:lvl1pPr>
          </a:lstStyle>
          <a:p>
            <a:fld id="{8398332F-C6A9-4D62-B90B-FC24D231DA10}" type="slidenum">
              <a:rPr lang="fr-BE" altLang="fr-FR"/>
              <a:pPr/>
              <a:t>‹N°›</a:t>
            </a:fld>
            <a:endParaRPr lang="fr-BE" altLang="fr-FR"/>
          </a:p>
        </p:txBody>
      </p:sp>
    </p:spTree>
    <p:extLst>
      <p:ext uri="{BB962C8B-B14F-4D97-AF65-F5344CB8AC3E}">
        <p14:creationId xmlns:p14="http://schemas.microsoft.com/office/powerpoint/2010/main" val="1001920810"/>
      </p:ext>
    </p:extLst>
  </p:cSld>
  <p:clrMapOvr>
    <a:masterClrMapping/>
  </p:clrMapOvr>
</p:sldLayout>
</file>

<file path=ppt/slideLayouts/slideLayout8.xml><?xml version="1.0" encoding="utf-8"?>
<p:sldLayout xmlns:a="http://purl.oclc.org/ooxml/drawingml/main" xmlns:r="http://purl.oclc.org/ooxml/officeDocument/relationships" xmlns:p="http://purl.oclc.org/ooxml/presentationml/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253E4E9C-1089-4D74-9B1D-7E82EFDE115C}"/>
              </a:ext>
            </a:extLst>
          </p:cNvPr>
          <p:cNvSpPr>
            <a:spLocks noGrp="1"/>
          </p:cNvSpPr>
          <p:nvPr>
            <p:ph type="dt" sz="half" idx="10"/>
          </p:nvPr>
        </p:nvSpPr>
        <p:spPr/>
        <p:txBody>
          <a:bodyPr/>
          <a:lstStyle>
            <a:lvl1pPr>
              <a:defRPr/>
            </a:lvl1pPr>
          </a:lstStyle>
          <a:p>
            <a:pPr>
              <a:defRPr/>
            </a:pPr>
            <a:fld id="{C4270C35-B990-4C96-B20E-35395C39A18F}" type="datetimeFigureOut">
              <a:rPr lang="fr-FR"/>
              <a:pPr>
                <a:defRPr/>
              </a:pPr>
              <a:t>08/03/2022</a:t>
            </a:fld>
            <a:endParaRPr lang="fr-BE"/>
          </a:p>
        </p:txBody>
      </p:sp>
      <p:sp>
        <p:nvSpPr>
          <p:cNvPr id="6" name="Espace réservé du pied de page 4">
            <a:extLst>
              <a:ext uri="{FF2B5EF4-FFF2-40B4-BE49-F238E27FC236}">
                <a16:creationId xmlns:a16="http://schemas.microsoft.com/office/drawing/2014/main" id="{1A4A21D7-CA1C-4C22-9DCA-81ACA7B8A449}"/>
              </a:ext>
            </a:extLst>
          </p:cNvPr>
          <p:cNvSpPr>
            <a:spLocks noGrp="1"/>
          </p:cNvSpPr>
          <p:nvPr>
            <p:ph type="ftr" sz="quarter" idx="11"/>
          </p:nvPr>
        </p:nvSpPr>
        <p:spPr/>
        <p:txBody>
          <a:bodyPr/>
          <a:lstStyle>
            <a:lvl1pPr>
              <a:defRPr/>
            </a:lvl1pPr>
          </a:lstStyle>
          <a:p>
            <a:pPr>
              <a:defRPr/>
            </a:pPr>
            <a:endParaRPr lang="fr-BE"/>
          </a:p>
        </p:txBody>
      </p:sp>
      <p:sp>
        <p:nvSpPr>
          <p:cNvPr id="7" name="Espace réservé du numéro de diapositive 5">
            <a:extLst>
              <a:ext uri="{FF2B5EF4-FFF2-40B4-BE49-F238E27FC236}">
                <a16:creationId xmlns:a16="http://schemas.microsoft.com/office/drawing/2014/main" id="{9A2DEAFE-13C4-43CF-ABD5-8D26B79A25EB}"/>
              </a:ext>
            </a:extLst>
          </p:cNvPr>
          <p:cNvSpPr>
            <a:spLocks noGrp="1"/>
          </p:cNvSpPr>
          <p:nvPr>
            <p:ph type="sldNum" sz="quarter" idx="12"/>
          </p:nvPr>
        </p:nvSpPr>
        <p:spPr/>
        <p:txBody>
          <a:bodyPr/>
          <a:lstStyle>
            <a:lvl1pPr>
              <a:defRPr/>
            </a:lvl1pPr>
          </a:lstStyle>
          <a:p>
            <a:fld id="{956B3D54-1878-4FF4-B17D-0FC7C883AF3E}" type="slidenum">
              <a:rPr lang="fr-BE" altLang="fr-FR"/>
              <a:pPr/>
              <a:t>‹N°›</a:t>
            </a:fld>
            <a:endParaRPr lang="fr-BE" altLang="fr-FR"/>
          </a:p>
        </p:txBody>
      </p:sp>
    </p:spTree>
    <p:extLst>
      <p:ext uri="{BB962C8B-B14F-4D97-AF65-F5344CB8AC3E}">
        <p14:creationId xmlns:p14="http://schemas.microsoft.com/office/powerpoint/2010/main" val="1281750886"/>
      </p:ext>
    </p:extLst>
  </p:cSld>
  <p:clrMapOvr>
    <a:masterClrMapping/>
  </p:clrMapOvr>
</p:sldLayout>
</file>

<file path=ppt/slideLayouts/slideLayout9.xml><?xml version="1.0" encoding="utf-8"?>
<p:sldLayout xmlns:a="http://purl.oclc.org/ooxml/drawingml/main" xmlns:r="http://purl.oclc.org/ooxml/officeDocument/relationships" xmlns:p="http://purl.oclc.org/ooxml/presentationml/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F00C1E25-3686-4B46-AE6C-F42E906E442F}"/>
              </a:ext>
            </a:extLst>
          </p:cNvPr>
          <p:cNvSpPr>
            <a:spLocks noGrp="1"/>
          </p:cNvSpPr>
          <p:nvPr>
            <p:ph type="dt" sz="half" idx="10"/>
          </p:nvPr>
        </p:nvSpPr>
        <p:spPr/>
        <p:txBody>
          <a:bodyPr/>
          <a:lstStyle>
            <a:lvl1pPr>
              <a:defRPr/>
            </a:lvl1pPr>
          </a:lstStyle>
          <a:p>
            <a:pPr>
              <a:defRPr/>
            </a:pPr>
            <a:fld id="{331E9C20-6B97-4D1E-B44F-326F9E7B8064}" type="datetimeFigureOut">
              <a:rPr lang="fr-FR"/>
              <a:pPr>
                <a:defRPr/>
              </a:pPr>
              <a:t>08/03/2022</a:t>
            </a:fld>
            <a:endParaRPr lang="fr-BE"/>
          </a:p>
        </p:txBody>
      </p:sp>
      <p:sp>
        <p:nvSpPr>
          <p:cNvPr id="6" name="Espace réservé du pied de page 4">
            <a:extLst>
              <a:ext uri="{FF2B5EF4-FFF2-40B4-BE49-F238E27FC236}">
                <a16:creationId xmlns:a16="http://schemas.microsoft.com/office/drawing/2014/main" id="{1B303BF3-E072-4E58-9E12-1024027ECC8C}"/>
              </a:ext>
            </a:extLst>
          </p:cNvPr>
          <p:cNvSpPr>
            <a:spLocks noGrp="1"/>
          </p:cNvSpPr>
          <p:nvPr>
            <p:ph type="ftr" sz="quarter" idx="11"/>
          </p:nvPr>
        </p:nvSpPr>
        <p:spPr/>
        <p:txBody>
          <a:bodyPr/>
          <a:lstStyle>
            <a:lvl1pPr>
              <a:defRPr/>
            </a:lvl1pPr>
          </a:lstStyle>
          <a:p>
            <a:pPr>
              <a:defRPr/>
            </a:pPr>
            <a:endParaRPr lang="fr-BE"/>
          </a:p>
        </p:txBody>
      </p:sp>
      <p:sp>
        <p:nvSpPr>
          <p:cNvPr id="7" name="Espace réservé du numéro de diapositive 5">
            <a:extLst>
              <a:ext uri="{FF2B5EF4-FFF2-40B4-BE49-F238E27FC236}">
                <a16:creationId xmlns:a16="http://schemas.microsoft.com/office/drawing/2014/main" id="{5F94AAE1-0404-48B1-9F56-87A5EAEBA9B9}"/>
              </a:ext>
            </a:extLst>
          </p:cNvPr>
          <p:cNvSpPr>
            <a:spLocks noGrp="1"/>
          </p:cNvSpPr>
          <p:nvPr>
            <p:ph type="sldNum" sz="quarter" idx="12"/>
          </p:nvPr>
        </p:nvSpPr>
        <p:spPr/>
        <p:txBody>
          <a:bodyPr/>
          <a:lstStyle>
            <a:lvl1pPr>
              <a:defRPr/>
            </a:lvl1pPr>
          </a:lstStyle>
          <a:p>
            <a:fld id="{AB32B6F1-FC0B-4BD3-88D7-1DB01D8197EF}" type="slidenum">
              <a:rPr lang="fr-BE" altLang="fr-FR"/>
              <a:pPr/>
              <a:t>‹N°›</a:t>
            </a:fld>
            <a:endParaRPr lang="fr-BE" altLang="fr-FR"/>
          </a:p>
        </p:txBody>
      </p:sp>
    </p:spTree>
    <p:extLst>
      <p:ext uri="{BB962C8B-B14F-4D97-AF65-F5344CB8AC3E}">
        <p14:creationId xmlns:p14="http://schemas.microsoft.com/office/powerpoint/2010/main" val="1957030764"/>
      </p:ext>
    </p:extLst>
  </p:cSld>
  <p:clrMapOvr>
    <a:masterClrMapping/>
  </p:clrMapOvr>
</p:sldLayout>
</file>

<file path=ppt/slideMasters/_rels/slideMaster1.xml.rels><?xml version="1.0" encoding="UTF-8" standalone="yes"?>
<Relationships xmlns="http://schemas.openxmlformats.org/package/2006/relationships"><Relationship Id="rId8" Type="http://purl.oclc.org/ooxml/officeDocument/relationships/slideLayout" Target="../slideLayouts/slideLayout8.xml"/><Relationship Id="rId3" Type="http://purl.oclc.org/ooxml/officeDocument/relationships/slideLayout" Target="../slideLayouts/slideLayout3.xml"/><Relationship Id="rId7" Type="http://purl.oclc.org/ooxml/officeDocument/relationships/slideLayout" Target="../slideLayouts/slideLayout7.xml"/><Relationship Id="rId12" Type="http://purl.oclc.org/ooxml/officeDocument/relationships/theme" Target="../theme/theme1.xml"/><Relationship Id="rId2" Type="http://purl.oclc.org/ooxml/officeDocument/relationships/slideLayout" Target="../slideLayouts/slideLayout2.xml"/><Relationship Id="rId1" Type="http://purl.oclc.org/ooxml/officeDocument/relationships/slideLayout" Target="../slideLayouts/slideLayout1.xml"/><Relationship Id="rId6" Type="http://purl.oclc.org/ooxml/officeDocument/relationships/slideLayout" Target="../slideLayouts/slideLayout6.xml"/><Relationship Id="rId11" Type="http://purl.oclc.org/ooxml/officeDocument/relationships/slideLayout" Target="../slideLayouts/slideLayout11.xml"/><Relationship Id="rId5" Type="http://purl.oclc.org/ooxml/officeDocument/relationships/slideLayout" Target="../slideLayouts/slideLayout5.xml"/><Relationship Id="rId10" Type="http://purl.oclc.org/ooxml/officeDocument/relationships/slideLayout" Target="../slideLayouts/slideLayout10.xml"/><Relationship Id="rId4" Type="http://purl.oclc.org/ooxml/officeDocument/relationships/slideLayout" Target="../slideLayouts/slideLayout4.xml"/><Relationship Id="rId9" Type="http://purl.oclc.org/ooxml/officeDocument/relationships/slideLayout" Target="../slideLayouts/slideLayout9.xml"/></Relationships>
</file>

<file path=ppt/slideMasters/slideMaster1.xml><?xml version="1.0" encoding="utf-8"?>
<p:sldMaster xmlns:a="http://purl.oclc.org/ooxml/drawingml/main" xmlns:r="http://purl.oclc.org/ooxml/officeDocument/relationships" xmlns:p="http://purl.oclc.org/ooxml/presentationml/main">
  <p:cSld>
    <p:bg>
      <p:bgPr>
        <a:solidFill>
          <a:schemeClr val="bg1"/>
        </a:solidFill>
        <a:effectLst/>
      </p:bgPr>
    </p:bg>
    <p:spTree>
      <p:nvGrpSpPr>
        <p:cNvPr id="1" name=""/>
        <p:cNvGrpSpPr/>
        <p:nvPr/>
      </p:nvGrpSpPr>
      <p:grpSpPr>
        <a:xfrm>
          <a:off x="0" y="0"/>
          <a:ext cx="0" cy="0"/>
          <a:chOff x="0" y="0"/>
          <a:chExt cx="0" cy="0"/>
        </a:xfrm>
      </p:grpSpPr>
      <p:sp>
        <p:nvSpPr>
          <p:cNvPr id="2050" name="Espace réservé du titre 1">
            <a:extLst>
              <a:ext uri="{FF2B5EF4-FFF2-40B4-BE49-F238E27FC236}">
                <a16:creationId xmlns:a16="http://schemas.microsoft.com/office/drawing/2014/main" id="{FACDE359-2937-48B3-8384-A2E4D661C38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endParaRPr lang="fr-BE" altLang="fr-FR"/>
          </a:p>
        </p:txBody>
      </p:sp>
      <p:sp>
        <p:nvSpPr>
          <p:cNvPr id="2051" name="Espace réservé du texte 2">
            <a:extLst>
              <a:ext uri="{FF2B5EF4-FFF2-40B4-BE49-F238E27FC236}">
                <a16:creationId xmlns:a16="http://schemas.microsoft.com/office/drawing/2014/main" id="{8AE52809-4675-4464-9BEB-CE2378B9308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fr-BE" altLang="fr-FR"/>
          </a:p>
        </p:txBody>
      </p:sp>
      <p:sp>
        <p:nvSpPr>
          <p:cNvPr id="4" name="Espace réservé de la date 3">
            <a:extLst>
              <a:ext uri="{FF2B5EF4-FFF2-40B4-BE49-F238E27FC236}">
                <a16:creationId xmlns:a16="http://schemas.microsoft.com/office/drawing/2014/main" id="{CBFF9A8D-CDA8-41DB-9F8E-510356C2C5C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
                  </a:schemeClr>
                </a:solidFill>
                <a:latin typeface="+mn-lt"/>
                <a:cs typeface="+mn-cs"/>
              </a:defRPr>
            </a:lvl1pPr>
          </a:lstStyle>
          <a:p>
            <a:pPr>
              <a:defRPr/>
            </a:pPr>
            <a:fld id="{77B5F42C-0BED-445E-BEA9-6656238DD7C9}" type="datetimeFigureOut">
              <a:rPr lang="fr-FR"/>
              <a:pPr>
                <a:defRPr/>
              </a:pPr>
              <a:t>08/03/2022</a:t>
            </a:fld>
            <a:endParaRPr lang="fr-BE"/>
          </a:p>
        </p:txBody>
      </p:sp>
      <p:sp>
        <p:nvSpPr>
          <p:cNvPr id="5" name="Espace réservé du pied de page 4">
            <a:extLst>
              <a:ext uri="{FF2B5EF4-FFF2-40B4-BE49-F238E27FC236}">
                <a16:creationId xmlns:a16="http://schemas.microsoft.com/office/drawing/2014/main" id="{8233B19C-B174-404C-BF3B-78E08CA3C03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
                  </a:schemeClr>
                </a:solidFill>
                <a:latin typeface="+mn-lt"/>
                <a:cs typeface="+mn-cs"/>
              </a:defRPr>
            </a:lvl1pPr>
          </a:lstStyle>
          <a:p>
            <a:pPr>
              <a:defRPr/>
            </a:pPr>
            <a:endParaRPr lang="fr-BE"/>
          </a:p>
        </p:txBody>
      </p:sp>
      <p:sp>
        <p:nvSpPr>
          <p:cNvPr id="6" name="Espace réservé du numéro de diapositive 5">
            <a:extLst>
              <a:ext uri="{FF2B5EF4-FFF2-40B4-BE49-F238E27FC236}">
                <a16:creationId xmlns:a16="http://schemas.microsoft.com/office/drawing/2014/main" id="{779C306D-1D10-4AB6-A9F1-E247BBEFC2F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latin typeface="Calibri" panose="020F0502020204030204" pitchFamily="34" charset="0"/>
              </a:defRPr>
            </a:lvl1pPr>
          </a:lstStyle>
          <a:p>
            <a:fld id="{35CEA5CB-0D85-409B-A5B0-7867B7ED29AC}" type="slidenum">
              <a:rPr lang="fr-BE" altLang="fr-FR"/>
              <a:pPr/>
              <a:t>‹N°›</a:t>
            </a:fld>
            <a:endParaRPr lang="fr-BE" altLang="fr-F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purl.oclc.org/ooxml/officeDocument/relationships/image" Target="../media/image2.jpeg"/><Relationship Id="rId2" Type="http://purl.oclc.org/ooxml/officeDocument/relationships/image" Target="../media/image1.jpeg"/><Relationship Id="rId1" Type="http://purl.oclc.org/ooxml/officeDocument/relationships/slideLayout" Target="../slideLayouts/slideLayout1.xml"/></Relationships>
</file>

<file path=ppt/slides/_rels/slide10.xml.rels><?xml version="1.0" encoding="UTF-8" standalone="yes"?>
<Relationships xmlns="http://schemas.openxmlformats.org/package/2006/relationships"><Relationship Id="rId2" Type="http://purl.oclc.org/ooxml/officeDocument/relationships/image" Target="../media/image9.jpeg"/><Relationship Id="rId1" Type="http://purl.oclc.org/ooxml/officeDocument/relationships/slideLayout" Target="../slideLayouts/slideLayout2.xml"/></Relationships>
</file>

<file path=ppt/slides/_rels/slide11.xml.rels><?xml version="1.0" encoding="UTF-8" standalone="yes"?>
<Relationships xmlns="http://schemas.openxmlformats.org/package/2006/relationships"><Relationship Id="rId2" Type="http://purl.oclc.org/ooxml/officeDocument/relationships/image" Target="../media/image10.jpeg"/><Relationship Id="rId1" Type="http://purl.oclc.org/ooxml/officeDocument/relationships/slideLayout" Target="../slideLayouts/slideLayout2.xml"/></Relationships>
</file>

<file path=ppt/slides/_rels/slide12.xml.rels><?xml version="1.0" encoding="UTF-8" standalone="yes"?>
<Relationships xmlns="http://schemas.openxmlformats.org/package/2006/relationships"><Relationship Id="rId2" Type="http://purl.oclc.org/ooxml/officeDocument/relationships/image" Target="../media/image11.png"/><Relationship Id="rId1" Type="http://purl.oclc.org/ooxml/officeDocument/relationships/slideLayout" Target="../slideLayouts/slideLayout2.xml"/></Relationships>
</file>

<file path=ppt/slides/_rels/slide13.xml.rels><?xml version="1.0" encoding="UTF-8" standalone="yes"?>
<Relationships xmlns="http://schemas.openxmlformats.org/package/2006/relationships"><Relationship Id="rId2" Type="http://purl.oclc.org/ooxml/officeDocument/relationships/image" Target="../media/image12.png"/><Relationship Id="rId1" Type="http://purl.oclc.org/ooxml/officeDocument/relationships/slideLayout" Target="../slideLayouts/slideLayout2.xml"/></Relationships>
</file>

<file path=ppt/slides/_rels/slide14.xml.rels><?xml version="1.0" encoding="UTF-8" standalone="yes"?>
<Relationships xmlns="http://schemas.openxmlformats.org/package/2006/relationships"><Relationship Id="rId2" Type="http://purl.oclc.org/ooxml/officeDocument/relationships/image" Target="../media/image13.jpeg"/><Relationship Id="rId1" Type="http://purl.oclc.org/ooxml/officeDocument/relationships/slideLayout" Target="../slideLayouts/slideLayout2.xml"/></Relationships>
</file>

<file path=ppt/slides/_rels/slide15.xml.rels><?xml version="1.0" encoding="UTF-8" standalone="yes"?>
<Relationships xmlns="http://schemas.openxmlformats.org/package/2006/relationships"><Relationship Id="rId2" Type="http://purl.oclc.org/ooxml/officeDocument/relationships/image" Target="../media/image14.jpeg"/><Relationship Id="rId1" Type="http://purl.oclc.org/ooxml/officeDocument/relationships/slideLayout" Target="../slideLayouts/slideLayout6.xml"/></Relationships>
</file>

<file path=ppt/slides/_rels/slide16.xml.rels><?xml version="1.0" encoding="UTF-8" standalone="yes"?>
<Relationships xmlns="http://schemas.openxmlformats.org/package/2006/relationships"><Relationship Id="rId2" Type="http://purl.oclc.org/ooxml/officeDocument/relationships/image" Target="../media/image15.png"/><Relationship Id="rId1" Type="http://purl.oclc.org/ooxml/officeDocument/relationships/slideLayout" Target="../slideLayouts/slideLayout2.xml"/></Relationships>
</file>

<file path=ppt/slides/_rels/slide17.xml.rels><?xml version="1.0" encoding="UTF-8" standalone="yes"?>
<Relationships xmlns="http://schemas.openxmlformats.org/package/2006/relationships"><Relationship Id="rId2" Type="http://purl.oclc.org/ooxml/officeDocument/relationships/image" Target="../media/image16.png"/><Relationship Id="rId1" Type="http://purl.oclc.org/ooxml/officeDocument/relationships/slideLayout" Target="../slideLayouts/slideLayout2.xml"/></Relationships>
</file>

<file path=ppt/slides/_rels/slide18.xml.rels><?xml version="1.0" encoding="UTF-8" standalone="yes"?>
<Relationships xmlns="http://schemas.openxmlformats.org/package/2006/relationships"><Relationship Id="rId2" Type="http://purl.oclc.org/ooxml/officeDocument/relationships/image" Target="../media/image17.jpeg"/><Relationship Id="rId1" Type="http://purl.oclc.org/ooxml/officeDocument/relationships/slideLayout" Target="../slideLayouts/slideLayout2.xml"/></Relationships>
</file>

<file path=ppt/slides/_rels/slide19.xml.rels><?xml version="1.0" encoding="UTF-8" standalone="yes"?>
<Relationships xmlns="http://schemas.openxmlformats.org/package/2006/relationships"><Relationship Id="rId2" Type="http://purl.oclc.org/ooxml/officeDocument/relationships/image" Target="../media/image18.png"/><Relationship Id="rId1" Type="http://purl.oclc.org/ooxml/officeDocument/relationships/slideLayout" Target="../slideLayouts/slideLayout2.xml"/></Relationships>
</file>

<file path=ppt/slides/_rels/slide2.xml.rels><?xml version="1.0" encoding="UTF-8" standalone="yes"?>
<Relationships xmlns="http://schemas.openxmlformats.org/package/2006/relationships"><Relationship Id="rId3" Type="http://purl.oclc.org/ooxml/officeDocument/relationships/image" Target="../media/image4.png"/><Relationship Id="rId2" Type="http://purl.oclc.org/ooxml/officeDocument/relationships/image" Target="../media/image3.jpeg"/><Relationship Id="rId1" Type="http://purl.oclc.org/ooxml/officeDocument/relationships/slideLayout" Target="../slideLayouts/slideLayout2.xml"/></Relationships>
</file>

<file path=ppt/slides/_rels/slide20.xml.rels><?xml version="1.0" encoding="UTF-8" standalone="yes"?>
<Relationships xmlns="http://schemas.openxmlformats.org/package/2006/relationships"><Relationship Id="rId2" Type="http://purl.oclc.org/ooxml/officeDocument/relationships/image" Target="../media/image19.jpeg"/><Relationship Id="rId1" Type="http://purl.oclc.org/ooxml/officeDocument/relationships/slideLayout" Target="../slideLayouts/slideLayout2.xml"/></Relationships>
</file>

<file path=ppt/slides/_rels/slide21.xml.rels><?xml version="1.0" encoding="UTF-8" standalone="yes"?>
<Relationships xmlns="http://schemas.openxmlformats.org/package/2006/relationships"><Relationship Id="rId2" Type="http://purl.oclc.org/ooxml/officeDocument/relationships/image" Target="../media/image20.jpeg"/><Relationship Id="rId1" Type="http://purl.oclc.org/ooxml/officeDocument/relationships/slideLayout" Target="../slideLayouts/slideLayout2.xml"/></Relationships>
</file>

<file path=ppt/slides/_rels/slide22.xml.rels><?xml version="1.0" encoding="UTF-8" standalone="yes"?>
<Relationships xmlns="http://schemas.openxmlformats.org/package/2006/relationships"><Relationship Id="rId2" Type="http://purl.oclc.org/ooxml/officeDocument/relationships/image" Target="../media/image21.jpeg"/><Relationship Id="rId1" Type="http://purl.oclc.org/ooxml/officeDocument/relationships/slideLayout" Target="../slideLayouts/slideLayout2.xml"/></Relationships>
</file>

<file path=ppt/slides/_rels/slide23.xml.rels><?xml version="1.0" encoding="UTF-8" standalone="yes"?>
<Relationships xmlns="http://schemas.openxmlformats.org/package/2006/relationships"><Relationship Id="rId2" Type="http://purl.oclc.org/ooxml/officeDocument/relationships/image" Target="../media/image22.png"/><Relationship Id="rId1" Type="http://purl.oclc.org/ooxml/officeDocument/relationships/slideLayout" Target="../slideLayouts/slideLayout2.xml"/></Relationships>
</file>

<file path=ppt/slides/_rels/slide24.xml.rels><?xml version="1.0" encoding="UTF-8" standalone="yes"?>
<Relationships xmlns="http://schemas.openxmlformats.org/package/2006/relationships"><Relationship Id="rId1" Type="http://purl.oclc.org/ooxml/officeDocument/relationships/slideLayout" Target="../slideLayouts/slideLayout2.xml"/></Relationships>
</file>

<file path=ppt/slides/_rels/slide25.xml.rels><?xml version="1.0" encoding="UTF-8" standalone="yes"?>
<Relationships xmlns="http://schemas.openxmlformats.org/package/2006/relationships"><Relationship Id="rId1" Type="http://purl.oclc.org/ooxml/officeDocument/relationships/slideLayout" Target="../slideLayouts/slideLayout2.xml"/></Relationships>
</file>

<file path=ppt/slides/_rels/slide26.xml.rels><?xml version="1.0" encoding="UTF-8" standalone="yes"?>
<Relationships xmlns="http://schemas.openxmlformats.org/package/2006/relationships"><Relationship Id="rId3" Type="http://purl.oclc.org/ooxml/officeDocument/relationships/oleObject" Target="../embeddings/oleObject1.bin"/><Relationship Id="rId7" Type="http://purl.oclc.org/ooxml/officeDocument/relationships/image" Target="../media/image25.jpeg"/><Relationship Id="rId2" Type="http://purl.oclc.org/ooxml/officeDocument/relationships/slideLayout" Target="../slideLayouts/slideLayout2.xml"/><Relationship Id="rId1" Type="http://schemas.openxmlformats.org/officeDocument/2006/relationships/vmlDrawing" Target="../drawings/vmlDrawing1.vml"/><Relationship Id="rId6" Type="http://purl.oclc.org/ooxml/officeDocument/relationships/image" Target="../media/image24.wmf"/><Relationship Id="rId5" Type="http://purl.oclc.org/ooxml/officeDocument/relationships/oleObject" Target="../embeddings/oleObject2.bin"/><Relationship Id="rId4" Type="http://purl.oclc.org/ooxml/officeDocument/relationships/image" Target="../media/image23.emf"/></Relationships>
</file>

<file path=ppt/slides/_rels/slide27.xml.rels><?xml version="1.0" encoding="UTF-8" standalone="yes"?>
<Relationships xmlns="http://schemas.openxmlformats.org/package/2006/relationships"><Relationship Id="rId2" Type="http://purl.oclc.org/ooxml/officeDocument/relationships/image" Target="../media/image26.jpeg"/><Relationship Id="rId1" Type="http://purl.oclc.org/ooxml/officeDocument/relationships/slideLayout" Target="../slideLayouts/slideLayout2.xml"/></Relationships>
</file>

<file path=ppt/slides/_rels/slide28.xml.rels><?xml version="1.0" encoding="UTF-8" standalone="yes"?>
<Relationships xmlns="http://schemas.openxmlformats.org/package/2006/relationships"><Relationship Id="rId2" Type="http://purl.oclc.org/ooxml/officeDocument/relationships/image" Target="../media/image27.jpeg"/><Relationship Id="rId1" Type="http://purl.oclc.org/ooxml/officeDocument/relationships/slideLayout" Target="../slideLayouts/slideLayout2.xml"/></Relationships>
</file>

<file path=ppt/slides/_rels/slide29.xml.rels><?xml version="1.0" encoding="UTF-8" standalone="yes"?>
<Relationships xmlns="http://schemas.openxmlformats.org/package/2006/relationships"><Relationship Id="rId1" Type="http://purl.oclc.org/ooxml/officeDocument/relationships/slideLayout" Target="../slideLayouts/slideLayout2.xml"/></Relationships>
</file>

<file path=ppt/slides/_rels/slide3.xml.rels><?xml version="1.0" encoding="UTF-8" standalone="yes"?>
<Relationships xmlns="http://schemas.openxmlformats.org/package/2006/relationships"><Relationship Id="rId2" Type="http://purl.oclc.org/ooxml/officeDocument/relationships/image" Target="../media/image5.jpeg"/><Relationship Id="rId1" Type="http://purl.oclc.org/ooxml/officeDocument/relationships/slideLayout" Target="../slideLayouts/slideLayout2.xml"/></Relationships>
</file>

<file path=ppt/slides/_rels/slide30.xml.rels><?xml version="1.0" encoding="UTF-8" standalone="yes"?>
<Relationships xmlns="http://schemas.openxmlformats.org/package/2006/relationships"><Relationship Id="rId1" Type="http://purl.oclc.org/ooxml/officeDocument/relationships/slideLayout" Target="../slideLayouts/slideLayout2.xml"/></Relationships>
</file>

<file path=ppt/slides/_rels/slide31.xml.rels><?xml version="1.0" encoding="UTF-8" standalone="yes"?>
<Relationships xmlns="http://schemas.openxmlformats.org/package/2006/relationships"><Relationship Id="rId2" Type="http://purl.oclc.org/ooxml/officeDocument/relationships/image" Target="../media/image28.jpeg"/><Relationship Id="rId1" Type="http://purl.oclc.org/ooxml/officeDocument/relationships/slideLayout" Target="../slideLayouts/slideLayout2.xml"/></Relationships>
</file>

<file path=ppt/slides/_rels/slide4.xml.rels><?xml version="1.0" encoding="UTF-8" standalone="yes"?>
<Relationships xmlns="http://schemas.openxmlformats.org/package/2006/relationships"><Relationship Id="rId2" Type="http://purl.oclc.org/ooxml/officeDocument/relationships/image" Target="../media/image6.jpeg"/><Relationship Id="rId1" Type="http://purl.oclc.org/ooxml/officeDocument/relationships/slideLayout" Target="../slideLayouts/slideLayout2.xml"/></Relationships>
</file>

<file path=ppt/slides/_rels/slide5.xml.rels><?xml version="1.0" encoding="UTF-8" standalone="yes"?>
<Relationships xmlns="http://schemas.openxmlformats.org/package/2006/relationships"><Relationship Id="rId2" Type="http://purl.oclc.org/ooxml/officeDocument/relationships/image" Target="../media/image7.png"/><Relationship Id="rId1" Type="http://purl.oclc.org/ooxml/officeDocument/relationships/slideLayout" Target="../slideLayouts/slideLayout2.xml"/></Relationships>
</file>

<file path=ppt/slides/_rels/slide6.xml.rels><?xml version="1.0" encoding="UTF-8" standalone="yes"?>
<Relationships xmlns="http://schemas.openxmlformats.org/package/2006/relationships"><Relationship Id="rId1" Type="http://purl.oclc.org/ooxml/officeDocument/relationships/slideLayout" Target="../slideLayouts/slideLayout2.xml"/></Relationships>
</file>

<file path=ppt/slides/_rels/slide7.xml.rels><?xml version="1.0" encoding="UTF-8" standalone="yes"?>
<Relationships xmlns="http://schemas.openxmlformats.org/package/2006/relationships"><Relationship Id="rId1" Type="http://purl.oclc.org/ooxml/officeDocument/relationships/slideLayout" Target="../slideLayouts/slideLayout2.xml"/></Relationships>
</file>

<file path=ppt/slides/_rels/slide8.xml.rels><?xml version="1.0" encoding="UTF-8" standalone="yes"?>
<Relationships xmlns="http://schemas.openxmlformats.org/package/2006/relationships"><Relationship Id="rId2" Type="http://purl.oclc.org/ooxml/officeDocument/relationships/image" Target="../media/image8.jpeg"/><Relationship Id="rId1" Type="http://purl.oclc.org/ooxml/officeDocument/relationships/slideLayout" Target="../slideLayouts/slideLayout2.xml"/></Relationships>
</file>

<file path=ppt/slides/_rels/slide9.xml.rels><?xml version="1.0" encoding="UTF-8" standalone="yes"?>
<Relationships xmlns="http://schemas.openxmlformats.org/package/2006/relationships"><Relationship Id="rId1" Type="http://purl.oclc.org/ooxml/officeDocument/relationships/slideLayout" Target="../slideLayouts/slideLayout2.xml"/></Relationships>
</file>

<file path=ppt/slides/slide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074" name="Picture 2" descr="D:\Mes documents\WinXVideos\Garçon et le monde (Le)\3 - Le Garçon et le monde - Iconographie\1 - Le Garçon et le monde - Affiche.jpg">
            <a:extLst>
              <a:ext uri="{FF2B5EF4-FFF2-40B4-BE49-F238E27FC236}">
                <a16:creationId xmlns:a16="http://schemas.microsoft.com/office/drawing/2014/main" id="{E1924B49-9D3D-4F2D-B533-138E0970A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214313"/>
            <a:ext cx="4751388" cy="63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
        <p:nvSpPr>
          <p:cNvPr id="3075" name="Titre 1">
            <a:extLst>
              <a:ext uri="{FF2B5EF4-FFF2-40B4-BE49-F238E27FC236}">
                <a16:creationId xmlns:a16="http://schemas.microsoft.com/office/drawing/2014/main" id="{73CE9BE8-E6B1-484A-B538-8BC3A2159B30}"/>
              </a:ext>
            </a:extLst>
          </p:cNvPr>
          <p:cNvSpPr>
            <a:spLocks noGrp="1"/>
          </p:cNvSpPr>
          <p:nvPr>
            <p:ph type="ctrTitle"/>
          </p:nvPr>
        </p:nvSpPr>
        <p:spPr>
          <a:xfrm>
            <a:off x="428625" y="285750"/>
            <a:ext cx="3357563" cy="2428875"/>
          </a:xfrm>
        </p:spPr>
        <p:txBody>
          <a:bodyPr/>
          <a:lstStyle/>
          <a:p>
            <a:pPr eaLnBrk="1" hangingPunct="1"/>
            <a:r>
              <a:rPr lang="fr-FR" altLang="fr-FR" b="1" i="1"/>
              <a:t>Le Garçon et le monde - </a:t>
            </a:r>
            <a:r>
              <a:rPr lang="fr-FR" altLang="fr-FR" sz="2000" b="1"/>
              <a:t>2014</a:t>
            </a:r>
            <a:br>
              <a:rPr lang="fr-FR" altLang="fr-FR" sz="2000" b="1"/>
            </a:br>
            <a:r>
              <a:rPr lang="fr-FR" altLang="fr-FR" sz="2000" b="1">
                <a:solidFill>
                  <a:srgbClr val="FF0000"/>
                </a:solidFill>
              </a:rPr>
              <a:t>Alê Abreu</a:t>
            </a:r>
            <a:r>
              <a:rPr lang="fr-FR" altLang="fr-FR" sz="2000" b="1"/>
              <a:t>, ou Alexandre Cesario de Abreu à l'état civil, est né à Sao Paulo, au Brésil, le </a:t>
            </a:r>
            <a:r>
              <a:rPr lang="fr-FR" altLang="fr-FR" sz="1800" b="1"/>
              <a:t>6 mars 1971</a:t>
            </a:r>
            <a:endParaRPr lang="fr-FR" altLang="fr-FR" sz="1800" b="1" i="1"/>
          </a:p>
        </p:txBody>
      </p:sp>
      <p:pic>
        <p:nvPicPr>
          <p:cNvPr id="3076" name="Picture 3" descr="D:\Mes documents\WinXVideos\Garçon et le monde (Le)\3 - Le Garçon et le monde - Iconographie\3 - Le Garçon et le monde - Affiche.jpg">
            <a:extLst>
              <a:ext uri="{FF2B5EF4-FFF2-40B4-BE49-F238E27FC236}">
                <a16:creationId xmlns:a16="http://schemas.microsoft.com/office/drawing/2014/main" id="{5E5CB7C8-FB29-4487-8C99-3F5157FA4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2928938"/>
            <a:ext cx="2578100" cy="366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Tree>
  </p:cSld>
  <p:clrMapOvr>
    <a:masterClrMapping/>
  </p:clrMapOvr>
  <p:transition spd="slow">
    <p:wedge/>
  </p:transition>
</p:sld>
</file>

<file path=ppt/slides/slide1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12290" name="Titre 1">
            <a:extLst>
              <a:ext uri="{FF2B5EF4-FFF2-40B4-BE49-F238E27FC236}">
                <a16:creationId xmlns:a16="http://schemas.microsoft.com/office/drawing/2014/main" id="{5D354FC5-78A7-4ED0-9EB2-A72C19C75CD9}"/>
              </a:ext>
            </a:extLst>
          </p:cNvPr>
          <p:cNvSpPr>
            <a:spLocks noGrp="1"/>
          </p:cNvSpPr>
          <p:nvPr>
            <p:ph type="title"/>
          </p:nvPr>
        </p:nvSpPr>
        <p:spPr/>
        <p:txBody>
          <a:bodyPr/>
          <a:lstStyle/>
          <a:p>
            <a:r>
              <a:rPr lang="fr-FR" altLang="fr-FR" b="1"/>
              <a:t>Une souffrance initiale</a:t>
            </a:r>
            <a:br>
              <a:rPr lang="fr-FR" altLang="fr-FR" b="1"/>
            </a:br>
            <a:r>
              <a:rPr lang="fr-FR" altLang="fr-FR" sz="2800" b="1"/>
              <a:t>Le mobile de la quête  - Le père ? Soi-même ?</a:t>
            </a:r>
          </a:p>
        </p:txBody>
      </p:sp>
      <p:pic>
        <p:nvPicPr>
          <p:cNvPr id="12291" name="Picture 2" descr="D:\Mes documents\WinXVideos\Garçon et le monde (Le)\maxresdefault.jpg">
            <a:extLst>
              <a:ext uri="{FF2B5EF4-FFF2-40B4-BE49-F238E27FC236}">
                <a16:creationId xmlns:a16="http://schemas.microsoft.com/office/drawing/2014/main" id="{61447C20-00A5-4664-96D4-D687CAB008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3525" y="1600200"/>
            <a:ext cx="8585200" cy="4829175"/>
          </a:xfrm>
          <a:noFill/>
        </p:spPr>
      </p:pic>
    </p:spTree>
  </p:cSld>
  <p:clrMapOvr>
    <a:masterClrMapping/>
  </p:clrMapOvr>
  <p:transition spd="slow">
    <p:wedge/>
  </p:transition>
</p:sld>
</file>

<file path=ppt/slides/slide1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13314" name="Titre 1">
            <a:extLst>
              <a:ext uri="{FF2B5EF4-FFF2-40B4-BE49-F238E27FC236}">
                <a16:creationId xmlns:a16="http://schemas.microsoft.com/office/drawing/2014/main" id="{E97EBC3A-170F-4198-8C2B-4361252783C4}"/>
              </a:ext>
            </a:extLst>
          </p:cNvPr>
          <p:cNvSpPr>
            <a:spLocks noGrp="1"/>
          </p:cNvSpPr>
          <p:nvPr>
            <p:ph type="title"/>
          </p:nvPr>
        </p:nvSpPr>
        <p:spPr/>
        <p:txBody>
          <a:bodyPr/>
          <a:lstStyle/>
          <a:p>
            <a:pPr eaLnBrk="1" hangingPunct="1"/>
            <a:r>
              <a:rPr lang="fr-FR" altLang="fr-FR" b="1"/>
              <a:t>L’Aventure avec un grand « A »</a:t>
            </a:r>
          </a:p>
        </p:txBody>
      </p:sp>
      <p:pic>
        <p:nvPicPr>
          <p:cNvPr id="13315" name="Picture 2" descr="D:\Mes documents\WinXVideos\Garçon et le monde (Le)\3 - Le Garçon et le monde - Iconographie\Le Garçon et le monde (3).jpg">
            <a:extLst>
              <a:ext uri="{FF2B5EF4-FFF2-40B4-BE49-F238E27FC236}">
                <a16:creationId xmlns:a16="http://schemas.microsoft.com/office/drawing/2014/main" id="{E0F1D790-FCA0-4B3B-AFE8-456DBDD3CD2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5750" y="1452563"/>
            <a:ext cx="8429625" cy="4741862"/>
          </a:xfrm>
          <a:noFill/>
        </p:spPr>
      </p:pic>
    </p:spTree>
  </p:cSld>
  <p:clrMapOvr>
    <a:masterClrMapping/>
  </p:clrMapOvr>
  <p:transition spd="slow">
    <p:pull dir="r"/>
  </p:transition>
</p:sld>
</file>

<file path=ppt/slides/slide1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14338" name="Titre 1">
            <a:extLst>
              <a:ext uri="{FF2B5EF4-FFF2-40B4-BE49-F238E27FC236}">
                <a16:creationId xmlns:a16="http://schemas.microsoft.com/office/drawing/2014/main" id="{D1BD6D6D-E9E8-4F63-B1F4-FAC570296353}"/>
              </a:ext>
            </a:extLst>
          </p:cNvPr>
          <p:cNvSpPr>
            <a:spLocks noGrp="1"/>
          </p:cNvSpPr>
          <p:nvPr>
            <p:ph type="title"/>
          </p:nvPr>
        </p:nvSpPr>
        <p:spPr/>
        <p:txBody>
          <a:bodyPr/>
          <a:lstStyle/>
          <a:p>
            <a:pPr eaLnBrk="1" hangingPunct="1"/>
            <a:r>
              <a:rPr lang="fr-FR" altLang="fr-FR" b="1"/>
              <a:t>L’esclavage à la campagne </a:t>
            </a:r>
          </a:p>
        </p:txBody>
      </p:sp>
      <p:pic>
        <p:nvPicPr>
          <p:cNvPr id="14339" name="Picture 2">
            <a:extLst>
              <a:ext uri="{FF2B5EF4-FFF2-40B4-BE49-F238E27FC236}">
                <a16:creationId xmlns:a16="http://schemas.microsoft.com/office/drawing/2014/main" id="{E8AAE546-FBA2-4E3E-AB69-173F59A96A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7188" y="1492250"/>
            <a:ext cx="8396287" cy="4722813"/>
          </a:xfrm>
          <a:noFill/>
        </p:spPr>
      </p:pic>
    </p:spTree>
  </p:cSld>
  <p:clrMapOvr>
    <a:masterClrMapping/>
  </p:clrMapOvr>
  <p:transition spd="slow">
    <p:pull dir="r"/>
  </p:transition>
</p:sld>
</file>

<file path=ppt/slides/slide1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15362" name="Titre 1">
            <a:extLst>
              <a:ext uri="{FF2B5EF4-FFF2-40B4-BE49-F238E27FC236}">
                <a16:creationId xmlns:a16="http://schemas.microsoft.com/office/drawing/2014/main" id="{C184E66E-24D9-4D78-B971-2AE51536472D}"/>
              </a:ext>
            </a:extLst>
          </p:cNvPr>
          <p:cNvSpPr>
            <a:spLocks noGrp="1"/>
          </p:cNvSpPr>
          <p:nvPr>
            <p:ph type="title"/>
          </p:nvPr>
        </p:nvSpPr>
        <p:spPr/>
        <p:txBody>
          <a:bodyPr/>
          <a:lstStyle/>
          <a:p>
            <a:pPr eaLnBrk="1" hangingPunct="1"/>
            <a:r>
              <a:rPr lang="fr-FR" altLang="fr-FR" b="1"/>
              <a:t>L’aliénation en ville</a:t>
            </a:r>
          </a:p>
        </p:txBody>
      </p:sp>
      <p:pic>
        <p:nvPicPr>
          <p:cNvPr id="15363" name="Picture 2">
            <a:extLst>
              <a:ext uri="{FF2B5EF4-FFF2-40B4-BE49-F238E27FC236}">
                <a16:creationId xmlns:a16="http://schemas.microsoft.com/office/drawing/2014/main" id="{588FDB9D-C701-49CB-A254-B0DFB2FFC8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7188" y="1492250"/>
            <a:ext cx="8396287" cy="4722813"/>
          </a:xfrm>
          <a:noFill/>
        </p:spPr>
      </p:pic>
    </p:spTree>
  </p:cSld>
  <p:clrMapOvr>
    <a:masterClrMapping/>
  </p:clrMapOvr>
  <p:transition spd="slow">
    <p:pull dir="r"/>
  </p:transition>
</p:sld>
</file>

<file path=ppt/slides/slide1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16386" name="Titre 1">
            <a:extLst>
              <a:ext uri="{FF2B5EF4-FFF2-40B4-BE49-F238E27FC236}">
                <a16:creationId xmlns:a16="http://schemas.microsoft.com/office/drawing/2014/main" id="{E4342E16-69BD-483F-943A-051063E65750}"/>
              </a:ext>
            </a:extLst>
          </p:cNvPr>
          <p:cNvSpPr>
            <a:spLocks noGrp="1"/>
          </p:cNvSpPr>
          <p:nvPr>
            <p:ph type="title"/>
          </p:nvPr>
        </p:nvSpPr>
        <p:spPr/>
        <p:txBody>
          <a:bodyPr/>
          <a:lstStyle/>
          <a:p>
            <a:pPr eaLnBrk="1" hangingPunct="1"/>
            <a:r>
              <a:rPr lang="fr-FR" altLang="fr-FR" b="1"/>
              <a:t>La pollution et le bidonville</a:t>
            </a:r>
          </a:p>
        </p:txBody>
      </p:sp>
      <p:pic>
        <p:nvPicPr>
          <p:cNvPr id="16387" name="Picture 2" descr="D:\Mes documents\WinXVideos\Garçon et le monde (Le)\3 - Le Garçon et le monde - Iconographie\Le Garçon et le monde (16).jpg">
            <a:extLst>
              <a:ext uri="{FF2B5EF4-FFF2-40B4-BE49-F238E27FC236}">
                <a16:creationId xmlns:a16="http://schemas.microsoft.com/office/drawing/2014/main" id="{FF3CCD2C-9643-4D1A-89EE-03E3DA0E49B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9275" y="1492250"/>
            <a:ext cx="8237538" cy="4633913"/>
          </a:xfrm>
          <a:noFill/>
        </p:spPr>
      </p:pic>
    </p:spTree>
  </p:cSld>
  <p:clrMapOvr>
    <a:masterClrMapping/>
  </p:clrMapOvr>
  <p:transition spd="slow">
    <p:pull dir="r"/>
  </p:transition>
</p:sld>
</file>

<file path=ppt/slides/slide1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17410" name="Titre 2">
            <a:extLst>
              <a:ext uri="{FF2B5EF4-FFF2-40B4-BE49-F238E27FC236}">
                <a16:creationId xmlns:a16="http://schemas.microsoft.com/office/drawing/2014/main" id="{2C5E0228-EB2E-4D88-82F4-3626DCD3DC4F}"/>
              </a:ext>
            </a:extLst>
          </p:cNvPr>
          <p:cNvSpPr>
            <a:spLocks noGrp="1"/>
          </p:cNvSpPr>
          <p:nvPr>
            <p:ph type="title"/>
          </p:nvPr>
        </p:nvSpPr>
        <p:spPr/>
        <p:txBody>
          <a:bodyPr/>
          <a:lstStyle/>
          <a:p>
            <a:r>
              <a:rPr lang="fr-FR" altLang="fr-FR" b="1"/>
              <a:t>Et les déchets</a:t>
            </a:r>
          </a:p>
        </p:txBody>
      </p:sp>
      <p:pic>
        <p:nvPicPr>
          <p:cNvPr id="17411" name="Picture 2" descr="D:\Mes documents\WinXVideos\Garçon et le monde (Le)\3 - Le Garçon et le monde - Iconographie\Le Garçon et le monde (4).jpg">
            <a:extLst>
              <a:ext uri="{FF2B5EF4-FFF2-40B4-BE49-F238E27FC236}">
                <a16:creationId xmlns:a16="http://schemas.microsoft.com/office/drawing/2014/main" id="{91069FD6-51EB-4266-8B10-DBBB2026BFB9}"/>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525" y="1357313"/>
            <a:ext cx="9134475" cy="5138737"/>
          </a:xfrm>
          <a:noFill/>
        </p:spPr>
      </p:pic>
    </p:spTree>
  </p:cSld>
  <p:clrMapOvr>
    <a:masterClrMapping/>
  </p:clrMapOvr>
  <p:transition spd="slow">
    <p:pull dir="r"/>
  </p:transition>
</p:sld>
</file>

<file path=ppt/slides/slide1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18434" name="Titre 1">
            <a:extLst>
              <a:ext uri="{FF2B5EF4-FFF2-40B4-BE49-F238E27FC236}">
                <a16:creationId xmlns:a16="http://schemas.microsoft.com/office/drawing/2014/main" id="{5899D5A8-E903-47A6-9B66-9487B83C7175}"/>
              </a:ext>
            </a:extLst>
          </p:cNvPr>
          <p:cNvSpPr>
            <a:spLocks noGrp="1"/>
          </p:cNvSpPr>
          <p:nvPr>
            <p:ph type="title"/>
          </p:nvPr>
        </p:nvSpPr>
        <p:spPr/>
        <p:txBody>
          <a:bodyPr/>
          <a:lstStyle/>
          <a:p>
            <a:r>
              <a:rPr lang="fr-FR" altLang="fr-FR" b="1"/>
              <a:t>La guerre, civile ou non</a:t>
            </a:r>
          </a:p>
        </p:txBody>
      </p:sp>
      <p:pic>
        <p:nvPicPr>
          <p:cNvPr id="18435" name="Picture 2">
            <a:extLst>
              <a:ext uri="{FF2B5EF4-FFF2-40B4-BE49-F238E27FC236}">
                <a16:creationId xmlns:a16="http://schemas.microsoft.com/office/drawing/2014/main" id="{9E6B7D41-F363-4189-BF11-FAB087B7842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0525" y="1600200"/>
            <a:ext cx="8331200" cy="4686300"/>
          </a:xfrm>
          <a:noFill/>
        </p:spPr>
      </p:pic>
    </p:spTree>
  </p:cSld>
  <p:clrMapOvr>
    <a:masterClrMapping/>
  </p:clrMapOvr>
  <p:transition spd="slow">
    <p:pull dir="r"/>
  </p:transition>
</p:sld>
</file>

<file path=ppt/slides/slide1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19458" name="Titre 1">
            <a:extLst>
              <a:ext uri="{FF2B5EF4-FFF2-40B4-BE49-F238E27FC236}">
                <a16:creationId xmlns:a16="http://schemas.microsoft.com/office/drawing/2014/main" id="{CA5D8A8C-D31D-40AB-AF11-7228E27E8B9D}"/>
              </a:ext>
            </a:extLst>
          </p:cNvPr>
          <p:cNvSpPr>
            <a:spLocks noGrp="1"/>
          </p:cNvSpPr>
          <p:nvPr>
            <p:ph type="title"/>
          </p:nvPr>
        </p:nvSpPr>
        <p:spPr/>
        <p:txBody>
          <a:bodyPr/>
          <a:lstStyle/>
          <a:p>
            <a:r>
              <a:rPr lang="fr-FR" altLang="fr-FR" b="1"/>
              <a:t>La surexploitation pétrolière</a:t>
            </a:r>
          </a:p>
        </p:txBody>
      </p:sp>
      <p:pic>
        <p:nvPicPr>
          <p:cNvPr id="19459" name="Picture 2" descr="D:\Mes documents\WinXVideos\Garçon et le monde (Le)\Le-Garçon-et-le-Monde-10.png">
            <a:extLst>
              <a:ext uri="{FF2B5EF4-FFF2-40B4-BE49-F238E27FC236}">
                <a16:creationId xmlns:a16="http://schemas.microsoft.com/office/drawing/2014/main" id="{94F8B791-EC45-4A4A-AC79-D8F10C97CC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4313" y="1500188"/>
            <a:ext cx="8643937" cy="4786312"/>
          </a:xfrm>
          <a:noFill/>
        </p:spPr>
      </p:pic>
    </p:spTree>
  </p:cSld>
  <p:clrMapOvr>
    <a:masterClrMapping/>
  </p:clrMapOvr>
  <p:transition spd="slow">
    <p:pull dir="r"/>
  </p:transition>
</p:sld>
</file>

<file path=ppt/slides/slide1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0482" name="Titre 1">
            <a:extLst>
              <a:ext uri="{FF2B5EF4-FFF2-40B4-BE49-F238E27FC236}">
                <a16:creationId xmlns:a16="http://schemas.microsoft.com/office/drawing/2014/main" id="{35EEF5D9-8C13-4392-965D-3095A053F8DE}"/>
              </a:ext>
            </a:extLst>
          </p:cNvPr>
          <p:cNvSpPr>
            <a:spLocks noGrp="1"/>
          </p:cNvSpPr>
          <p:nvPr>
            <p:ph type="title"/>
          </p:nvPr>
        </p:nvSpPr>
        <p:spPr/>
        <p:txBody>
          <a:bodyPr/>
          <a:lstStyle/>
          <a:p>
            <a:r>
              <a:rPr lang="fr-FR" altLang="fr-FR" b="1"/>
              <a:t>La déforestation</a:t>
            </a:r>
          </a:p>
        </p:txBody>
      </p:sp>
      <p:pic>
        <p:nvPicPr>
          <p:cNvPr id="20483" name="Picture 4" descr="D:\Mes documents\WinXVideos\Garçon et le monde (Le)\images 1.jpg">
            <a:extLst>
              <a:ext uri="{FF2B5EF4-FFF2-40B4-BE49-F238E27FC236}">
                <a16:creationId xmlns:a16="http://schemas.microsoft.com/office/drawing/2014/main" id="{3C391AFF-F1BF-48C6-81CF-B1857AF20B2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00063" y="1419225"/>
            <a:ext cx="8229600" cy="4938713"/>
          </a:xfrm>
          <a:noFill/>
        </p:spPr>
      </p:pic>
    </p:spTree>
  </p:cSld>
  <p:clrMapOvr>
    <a:masterClrMapping/>
  </p:clrMapOvr>
  <p:transition spd="slow">
    <p:pull dir="r"/>
  </p:transition>
</p:sld>
</file>

<file path=ppt/slides/slide1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1506" name="Titre 1">
            <a:extLst>
              <a:ext uri="{FF2B5EF4-FFF2-40B4-BE49-F238E27FC236}">
                <a16:creationId xmlns:a16="http://schemas.microsoft.com/office/drawing/2014/main" id="{79EE099F-7AAE-41BD-9B7B-44BC880AB1F4}"/>
              </a:ext>
            </a:extLst>
          </p:cNvPr>
          <p:cNvSpPr>
            <a:spLocks noGrp="1"/>
          </p:cNvSpPr>
          <p:nvPr>
            <p:ph type="title"/>
          </p:nvPr>
        </p:nvSpPr>
        <p:spPr>
          <a:xfrm>
            <a:off x="457200" y="428625"/>
            <a:ext cx="8229600" cy="989013"/>
          </a:xfrm>
        </p:spPr>
        <p:txBody>
          <a:bodyPr/>
          <a:lstStyle/>
          <a:p>
            <a:r>
              <a:rPr lang="fr-FR" altLang="fr-FR" b="1"/>
              <a:t>La mécanisation, le commerce international et le chômage</a:t>
            </a:r>
          </a:p>
        </p:txBody>
      </p:sp>
      <p:pic>
        <p:nvPicPr>
          <p:cNvPr id="21507" name="Picture 2">
            <a:extLst>
              <a:ext uri="{FF2B5EF4-FFF2-40B4-BE49-F238E27FC236}">
                <a16:creationId xmlns:a16="http://schemas.microsoft.com/office/drawing/2014/main" id="{36685921-4FB0-4225-82DC-E4B180A372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2875" y="1603375"/>
            <a:ext cx="8858250" cy="4981575"/>
          </a:xfrm>
          <a:noFill/>
        </p:spPr>
      </p:pic>
    </p:spTree>
  </p:cSld>
  <p:clrMapOvr>
    <a:masterClrMapping/>
  </p:clrMapOvr>
  <p:transition spd="slow">
    <p:pull dir="r"/>
  </p:transition>
</p:sld>
</file>

<file path=ppt/slides/slide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4098" name="Titre 1">
            <a:extLst>
              <a:ext uri="{FF2B5EF4-FFF2-40B4-BE49-F238E27FC236}">
                <a16:creationId xmlns:a16="http://schemas.microsoft.com/office/drawing/2014/main" id="{300DBA5F-10B8-4EC4-9608-9F0FF871B7D7}"/>
              </a:ext>
            </a:extLst>
          </p:cNvPr>
          <p:cNvSpPr>
            <a:spLocks noGrp="1"/>
          </p:cNvSpPr>
          <p:nvPr>
            <p:ph type="title"/>
          </p:nvPr>
        </p:nvSpPr>
        <p:spPr/>
        <p:txBody>
          <a:bodyPr/>
          <a:lstStyle/>
          <a:p>
            <a:r>
              <a:rPr lang="fr-FR" altLang="fr-FR" b="1"/>
              <a:t>Le Brésil </a:t>
            </a:r>
            <a:br>
              <a:rPr lang="fr-FR" altLang="fr-FR" b="1"/>
            </a:br>
            <a:r>
              <a:rPr lang="fr-FR" altLang="fr-FR" sz="2400" b="1"/>
              <a:t>8 514 876 km2 – 212 millions d’habitants – 5</a:t>
            </a:r>
            <a:r>
              <a:rPr lang="fr-FR" altLang="fr-FR" sz="2400" b="1" baseline="30%"/>
              <a:t>ème</a:t>
            </a:r>
            <a:r>
              <a:rPr lang="fr-FR" altLang="fr-FR" sz="2400" b="1"/>
              <a:t> plus grand pays de la planète</a:t>
            </a:r>
          </a:p>
        </p:txBody>
      </p:sp>
      <p:pic>
        <p:nvPicPr>
          <p:cNvPr id="4099" name="Picture 3" descr="D:\Mes documents\WinXVideos\Garçon et le monde (Le)\bresil-1-400x300.jpg">
            <a:extLst>
              <a:ext uri="{FF2B5EF4-FFF2-40B4-BE49-F238E27FC236}">
                <a16:creationId xmlns:a16="http://schemas.microsoft.com/office/drawing/2014/main" id="{87D7C132-DE83-4DAE-A53F-4483770D0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2071688"/>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pic>
        <p:nvPicPr>
          <p:cNvPr id="4100" name="Picture 2" descr="D:\Mes documents\WinXVideos\Garçon et le monde (Le)\Bresil_carte.png">
            <a:extLst>
              <a:ext uri="{FF2B5EF4-FFF2-40B4-BE49-F238E27FC236}">
                <a16:creationId xmlns:a16="http://schemas.microsoft.com/office/drawing/2014/main" id="{6372E2E9-5138-4C50-8C39-3327073EECA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29063" y="1643063"/>
            <a:ext cx="5072062" cy="5072062"/>
          </a:xfrm>
          <a:noFill/>
        </p:spPr>
      </p:pic>
    </p:spTree>
  </p:cSld>
  <p:clrMapOvr>
    <a:masterClrMapping/>
  </p:clrMapOvr>
  <p:transition spd="slow">
    <p:wedge/>
  </p:transition>
</p:sld>
</file>

<file path=ppt/slides/slide2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2530" name="Titre 1">
            <a:extLst>
              <a:ext uri="{FF2B5EF4-FFF2-40B4-BE49-F238E27FC236}">
                <a16:creationId xmlns:a16="http://schemas.microsoft.com/office/drawing/2014/main" id="{B860AE23-C320-4151-ABEA-DDE745023E3D}"/>
              </a:ext>
            </a:extLst>
          </p:cNvPr>
          <p:cNvSpPr>
            <a:spLocks noGrp="1"/>
          </p:cNvSpPr>
          <p:nvPr>
            <p:ph type="title"/>
          </p:nvPr>
        </p:nvSpPr>
        <p:spPr/>
        <p:txBody>
          <a:bodyPr/>
          <a:lstStyle/>
          <a:p>
            <a:pPr eaLnBrk="1" hangingPunct="1"/>
            <a:r>
              <a:rPr lang="fr-FR" altLang="fr-FR" b="1"/>
              <a:t>Mais l’entraide</a:t>
            </a:r>
          </a:p>
        </p:txBody>
      </p:sp>
      <p:pic>
        <p:nvPicPr>
          <p:cNvPr id="22531" name="Picture 2" descr="D:\Mes documents\WinXVideos\Garçon et le monde (Le)\3 - Le Garçon et le monde - Iconographie\Le Garçon et le monde (13).jpg">
            <a:extLst>
              <a:ext uri="{FF2B5EF4-FFF2-40B4-BE49-F238E27FC236}">
                <a16:creationId xmlns:a16="http://schemas.microsoft.com/office/drawing/2014/main" id="{3D0A3372-AF94-4C29-8D7E-57215FC1C5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7188" y="1492250"/>
            <a:ext cx="8396287" cy="4722813"/>
          </a:xfrm>
          <a:noFill/>
        </p:spPr>
      </p:pic>
    </p:spTree>
  </p:cSld>
  <p:clrMapOvr>
    <a:masterClrMapping/>
  </p:clrMapOvr>
  <p:transition spd="slow">
    <p:wedge/>
  </p:transition>
</p:sld>
</file>

<file path=ppt/slides/slide2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3554" name="Titre 1">
            <a:extLst>
              <a:ext uri="{FF2B5EF4-FFF2-40B4-BE49-F238E27FC236}">
                <a16:creationId xmlns:a16="http://schemas.microsoft.com/office/drawing/2014/main" id="{C0F35C46-8322-4C75-8F9F-5B35F87C4EB0}"/>
              </a:ext>
            </a:extLst>
          </p:cNvPr>
          <p:cNvSpPr>
            <a:spLocks noGrp="1"/>
          </p:cNvSpPr>
          <p:nvPr>
            <p:ph type="title"/>
          </p:nvPr>
        </p:nvSpPr>
        <p:spPr/>
        <p:txBody>
          <a:bodyPr/>
          <a:lstStyle/>
          <a:p>
            <a:pPr eaLnBrk="1" hangingPunct="1"/>
            <a:r>
              <a:rPr lang="fr-FR" altLang="fr-FR" b="1"/>
              <a:t>L’entraide, encore</a:t>
            </a:r>
          </a:p>
        </p:txBody>
      </p:sp>
      <p:pic>
        <p:nvPicPr>
          <p:cNvPr id="23555" name="Picture 2" descr="D:\Mes documents\WinXVideos\Garçon et le monde (Le)\3 - Le Garçon et le monde - Iconographie\Le Garçon et le monde (10).jpg">
            <a:extLst>
              <a:ext uri="{FF2B5EF4-FFF2-40B4-BE49-F238E27FC236}">
                <a16:creationId xmlns:a16="http://schemas.microsoft.com/office/drawing/2014/main" id="{B7E26A69-51EE-43EB-A89D-F98EF41EAA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875" y="2214563"/>
            <a:ext cx="9159875" cy="3292475"/>
          </a:xfrm>
          <a:noFill/>
        </p:spPr>
      </p:pic>
    </p:spTree>
  </p:cSld>
  <p:clrMapOvr>
    <a:masterClrMapping/>
  </p:clrMapOvr>
  <p:transition spd="slow">
    <p:wedge/>
  </p:transition>
</p:sld>
</file>

<file path=ppt/slides/slide2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4578" name="Titre 1">
            <a:extLst>
              <a:ext uri="{FF2B5EF4-FFF2-40B4-BE49-F238E27FC236}">
                <a16:creationId xmlns:a16="http://schemas.microsoft.com/office/drawing/2014/main" id="{0A409F48-DC8B-4515-B603-A42172F0AFAB}"/>
              </a:ext>
            </a:extLst>
          </p:cNvPr>
          <p:cNvSpPr>
            <a:spLocks noGrp="1"/>
          </p:cNvSpPr>
          <p:nvPr>
            <p:ph type="title"/>
          </p:nvPr>
        </p:nvSpPr>
        <p:spPr/>
        <p:txBody>
          <a:bodyPr/>
          <a:lstStyle/>
          <a:p>
            <a:r>
              <a:rPr lang="fr-FR" altLang="fr-FR" b="1"/>
              <a:t>Mais l’épuisement, et la solitude</a:t>
            </a:r>
          </a:p>
        </p:txBody>
      </p:sp>
      <p:pic>
        <p:nvPicPr>
          <p:cNvPr id="24579" name="Picture 2" descr="D:\Mes documents\WinXVideos\Garçon et le monde (Le)\boy-the-world-1200-1200-675-675-crop-000000.jpg">
            <a:extLst>
              <a:ext uri="{FF2B5EF4-FFF2-40B4-BE49-F238E27FC236}">
                <a16:creationId xmlns:a16="http://schemas.microsoft.com/office/drawing/2014/main" id="{15794FFC-BDCD-46D5-8580-81F0EDE1A1C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7188" y="1492250"/>
            <a:ext cx="8396287" cy="4722813"/>
          </a:xfrm>
          <a:noFill/>
        </p:spPr>
      </p:pic>
    </p:spTree>
  </p:cSld>
  <p:clrMapOvr>
    <a:masterClrMapping/>
  </p:clrMapOvr>
  <p:transition spd="slow">
    <p:pull dir="d"/>
  </p:transition>
</p:sld>
</file>

<file path=ppt/slides/slide2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5602" name="Titre 1">
            <a:extLst>
              <a:ext uri="{FF2B5EF4-FFF2-40B4-BE49-F238E27FC236}">
                <a16:creationId xmlns:a16="http://schemas.microsoft.com/office/drawing/2014/main" id="{24C83650-8D02-4606-AB59-1DB09D6AAA55}"/>
              </a:ext>
            </a:extLst>
          </p:cNvPr>
          <p:cNvSpPr>
            <a:spLocks noGrp="1"/>
          </p:cNvSpPr>
          <p:nvPr>
            <p:ph type="title"/>
          </p:nvPr>
        </p:nvSpPr>
        <p:spPr/>
        <p:txBody>
          <a:bodyPr/>
          <a:lstStyle/>
          <a:p>
            <a:pPr eaLnBrk="1" hangingPunct="1"/>
            <a:r>
              <a:rPr lang="fr-FR" altLang="fr-FR" b="1"/>
              <a:t>Mais la musique</a:t>
            </a:r>
          </a:p>
        </p:txBody>
      </p:sp>
      <p:pic>
        <p:nvPicPr>
          <p:cNvPr id="25603" name="Picture 2">
            <a:extLst>
              <a:ext uri="{FF2B5EF4-FFF2-40B4-BE49-F238E27FC236}">
                <a16:creationId xmlns:a16="http://schemas.microsoft.com/office/drawing/2014/main" id="{6E189A1F-D2D5-4FC2-9BA0-C36C7583BC4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4313" y="1411288"/>
            <a:ext cx="8666162" cy="4875212"/>
          </a:xfrm>
          <a:noFill/>
        </p:spPr>
      </p:pic>
    </p:spTree>
  </p:cSld>
  <p:clrMapOvr>
    <a:masterClrMapping/>
  </p:clrMapOvr>
  <p:transition spd="slow">
    <p:wedge/>
  </p:transition>
</p:sld>
</file>

<file path=ppt/slides/slide2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6626" name="Espace réservé du contenu 2">
            <a:extLst>
              <a:ext uri="{FF2B5EF4-FFF2-40B4-BE49-F238E27FC236}">
                <a16:creationId xmlns:a16="http://schemas.microsoft.com/office/drawing/2014/main" id="{6CE73F21-DA65-478B-8BAD-71DBA358F1F5}"/>
              </a:ext>
            </a:extLst>
          </p:cNvPr>
          <p:cNvSpPr>
            <a:spLocks noGrp="1"/>
          </p:cNvSpPr>
          <p:nvPr>
            <p:ph idx="1"/>
          </p:nvPr>
        </p:nvSpPr>
        <p:spPr>
          <a:xfrm>
            <a:off x="457200" y="285750"/>
            <a:ext cx="8229600" cy="5840413"/>
          </a:xfrm>
        </p:spPr>
        <p:txBody>
          <a:bodyPr/>
          <a:lstStyle/>
          <a:p>
            <a:pPr algn="just" eaLnBrk="1" hangingPunct="1">
              <a:buFont typeface="Arial" panose="020B0604020202020204" pitchFamily="34" charset="0"/>
              <a:buNone/>
            </a:pPr>
            <a:r>
              <a:rPr lang="fr-FR" altLang="fr-FR" sz="2000" b="1"/>
              <a:t>	« Nous avons traité la bande son du film comme un </a:t>
            </a:r>
            <a:r>
              <a:rPr lang="fr-FR" altLang="fr-FR" sz="2000" b="1">
                <a:solidFill>
                  <a:srgbClr val="FF0000"/>
                </a:solidFill>
              </a:rPr>
              <a:t>corps sonore</a:t>
            </a:r>
            <a:r>
              <a:rPr lang="fr-FR" altLang="fr-FR" sz="2000" b="1"/>
              <a:t>, où </a:t>
            </a:r>
            <a:r>
              <a:rPr lang="fr-FR" altLang="fr-FR" sz="2000" b="1">
                <a:solidFill>
                  <a:srgbClr val="FF0000"/>
                </a:solidFill>
              </a:rPr>
              <a:t>musiques, ambiances et sons se mélangent </a:t>
            </a:r>
            <a:r>
              <a:rPr lang="fr-FR" altLang="fr-FR" sz="2000" b="1"/>
              <a:t>et brisent les limites que nous rencontrons traditionnellement dans les films. Nous avons d'abord cherché la mélodie de la </a:t>
            </a:r>
            <a:r>
              <a:rPr lang="fr-FR" altLang="fr-FR" sz="2000" b="1">
                <a:solidFill>
                  <a:srgbClr val="FF0000"/>
                </a:solidFill>
              </a:rPr>
              <a:t>flûte</a:t>
            </a:r>
            <a:r>
              <a:rPr lang="fr-FR" altLang="fr-FR" sz="2000" b="1"/>
              <a:t> qui ouvre et conclut le film. Tous les autres thèmes ont été créés à partir de ces quelques notes. Nous désirions que la création musicale, à l'image de l'animation, croise plusieurs rythmes et styles musicaux. » -&gt;</a:t>
            </a:r>
          </a:p>
          <a:p>
            <a:pPr algn="just" eaLnBrk="1" hangingPunct="1"/>
            <a:endParaRPr lang="fr-FR" altLang="fr-FR" sz="2000" b="1"/>
          </a:p>
          <a:p>
            <a:pPr algn="just" eaLnBrk="1" hangingPunct="1"/>
            <a:r>
              <a:rPr lang="fr-FR" altLang="fr-FR" sz="1800" b="1">
                <a:solidFill>
                  <a:srgbClr val="FF0000"/>
                </a:solidFill>
              </a:rPr>
              <a:t>Ruben Feffer et Gustavo Kurlat </a:t>
            </a:r>
            <a:r>
              <a:rPr lang="fr-FR" altLang="fr-FR" sz="1800" b="1"/>
              <a:t>- Direction de la création musicale</a:t>
            </a:r>
          </a:p>
          <a:p>
            <a:pPr algn="just" eaLnBrk="1" hangingPunct="1"/>
            <a:r>
              <a:rPr lang="fr-FR" altLang="fr-FR" sz="1800" b="1">
                <a:solidFill>
                  <a:srgbClr val="FF0000"/>
                </a:solidFill>
              </a:rPr>
              <a:t>Nana Vasconcelos </a:t>
            </a:r>
            <a:r>
              <a:rPr lang="fr-FR" altLang="fr-FR" sz="1800" b="1"/>
              <a:t>– L’un des plus grands percussionnistes au monde, pour battre le tempo</a:t>
            </a:r>
          </a:p>
          <a:p>
            <a:pPr algn="just" eaLnBrk="1" hangingPunct="1"/>
            <a:r>
              <a:rPr lang="fr-FR" altLang="fr-FR" sz="1800" b="1">
                <a:solidFill>
                  <a:srgbClr val="FF0000"/>
                </a:solidFill>
              </a:rPr>
              <a:t>Gem</a:t>
            </a:r>
            <a:r>
              <a:rPr lang="fr-FR" altLang="fr-FR" sz="1800" b="1"/>
              <a:t> - Groupe de musiciens qui, en utilisant des objets improbables, notamment des déchets, fabrique ses propres instruments et invente un langage sonore unique. Compositions à mi-chemin entre bricolage sonore, bruit et musique</a:t>
            </a:r>
          </a:p>
          <a:p>
            <a:pPr algn="just" eaLnBrk="1" hangingPunct="1"/>
            <a:r>
              <a:rPr lang="fr-FR" altLang="fr-FR" sz="1800" b="1">
                <a:solidFill>
                  <a:srgbClr val="FF0000"/>
                </a:solidFill>
              </a:rPr>
              <a:t>Barbatuques</a:t>
            </a:r>
            <a:r>
              <a:rPr lang="fr-FR" altLang="fr-FR" sz="1800" b="1"/>
              <a:t> - Aux percussions interprétées par Nana Vasconcelos se mêlent celles des Barbatuques, groupe brésilien de percussions corporelles qui transforme voix et corps en instruments, frappant des  mains, utilisant les torsse comme des tambours...</a:t>
            </a:r>
          </a:p>
          <a:p>
            <a:pPr algn="just" eaLnBrk="1" hangingPunct="1"/>
            <a:r>
              <a:rPr lang="fr-FR" altLang="fr-FR" sz="1800" b="1">
                <a:solidFill>
                  <a:srgbClr val="FF0000"/>
                </a:solidFill>
              </a:rPr>
              <a:t>Emicida.</a:t>
            </a:r>
            <a:r>
              <a:rPr lang="fr-FR" altLang="fr-FR" sz="1800" b="1"/>
              <a:t> - Rap mélancolique  - « Les musiques de protestation sont à l'origine du film, et nous avons trouvé que le rap occupait aujourd'hui cette place. »</a:t>
            </a:r>
          </a:p>
        </p:txBody>
      </p:sp>
    </p:spTree>
  </p:cSld>
  <p:clrMapOvr>
    <a:masterClrMapping/>
  </p:clrMapOvr>
  <p:transition spd="slow">
    <p:pull dir="d"/>
  </p:transition>
</p:sld>
</file>

<file path=ppt/slides/slide2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7650" name="Titre 1">
            <a:extLst>
              <a:ext uri="{FF2B5EF4-FFF2-40B4-BE49-F238E27FC236}">
                <a16:creationId xmlns:a16="http://schemas.microsoft.com/office/drawing/2014/main" id="{39FE0A21-AB57-4BDF-9C62-FC4726F87051}"/>
              </a:ext>
            </a:extLst>
          </p:cNvPr>
          <p:cNvSpPr>
            <a:spLocks noGrp="1"/>
          </p:cNvSpPr>
          <p:nvPr>
            <p:ph type="title"/>
          </p:nvPr>
        </p:nvSpPr>
        <p:spPr/>
        <p:txBody>
          <a:bodyPr/>
          <a:lstStyle/>
          <a:p>
            <a:pPr eaLnBrk="1" hangingPunct="1"/>
            <a:r>
              <a:rPr lang="fr-FR" altLang="fr-FR" b="1"/>
              <a:t>Pour résumer</a:t>
            </a:r>
          </a:p>
        </p:txBody>
      </p:sp>
      <p:sp>
        <p:nvSpPr>
          <p:cNvPr id="27651" name="Espace réservé du contenu 2">
            <a:extLst>
              <a:ext uri="{FF2B5EF4-FFF2-40B4-BE49-F238E27FC236}">
                <a16:creationId xmlns:a16="http://schemas.microsoft.com/office/drawing/2014/main" id="{CE780F5C-90E9-4121-861F-2F2B149B30EE}"/>
              </a:ext>
            </a:extLst>
          </p:cNvPr>
          <p:cNvSpPr>
            <a:spLocks noGrp="1"/>
          </p:cNvSpPr>
          <p:nvPr>
            <p:ph idx="1"/>
          </p:nvPr>
        </p:nvSpPr>
        <p:spPr>
          <a:xfrm>
            <a:off x="428625" y="1785938"/>
            <a:ext cx="8229600" cy="4525962"/>
          </a:xfrm>
        </p:spPr>
        <p:txBody>
          <a:bodyPr/>
          <a:lstStyle/>
          <a:p>
            <a:pPr eaLnBrk="1" hangingPunct="1"/>
            <a:r>
              <a:rPr lang="fr-FR" altLang="fr-FR" sz="2800" b="1"/>
              <a:t>« La force de </a:t>
            </a:r>
            <a:r>
              <a:rPr lang="fr-FR" altLang="fr-FR" sz="2800" b="1">
                <a:solidFill>
                  <a:srgbClr val="FF0000"/>
                </a:solidFill>
              </a:rPr>
              <a:t>résistance</a:t>
            </a:r>
            <a:r>
              <a:rPr lang="fr-FR" altLang="fr-FR" sz="2800" b="1"/>
              <a:t> et de </a:t>
            </a:r>
            <a:r>
              <a:rPr lang="fr-FR" altLang="fr-FR" sz="2800" b="1">
                <a:solidFill>
                  <a:srgbClr val="FF0000"/>
                </a:solidFill>
              </a:rPr>
              <a:t>protestation</a:t>
            </a:r>
            <a:r>
              <a:rPr lang="fr-FR" altLang="fr-FR" sz="2800" b="1"/>
              <a:t> contenue dans ces chansons et le fait que ces musiques soient porteuses d'un certain esprit de liberté et d'utopie, tout cela m'a motivé à faire ce film. »</a:t>
            </a:r>
          </a:p>
          <a:p>
            <a:pPr eaLnBrk="1" hangingPunct="1"/>
            <a:endParaRPr lang="fr-FR" altLang="fr-FR" sz="2800" b="1"/>
          </a:p>
          <a:p>
            <a:pPr eaLnBrk="1" hangingPunct="1"/>
            <a:r>
              <a:rPr lang="fr-FR" altLang="fr-FR" sz="2800" b="1"/>
              <a:t>«  Ce film est comme un </a:t>
            </a:r>
            <a:r>
              <a:rPr lang="fr-FR" altLang="fr-FR" sz="2800" b="1">
                <a:solidFill>
                  <a:srgbClr val="FF0000"/>
                </a:solidFill>
              </a:rPr>
              <a:t>opéra</a:t>
            </a:r>
            <a:r>
              <a:rPr lang="fr-FR" altLang="fr-FR" sz="2800" b="1"/>
              <a:t>, où la musique tient une place majeure dans la </a:t>
            </a:r>
            <a:r>
              <a:rPr lang="fr-FR" altLang="fr-FR" sz="2800" b="1">
                <a:solidFill>
                  <a:srgbClr val="FF0000"/>
                </a:solidFill>
              </a:rPr>
              <a:t>narration</a:t>
            </a:r>
            <a:r>
              <a:rPr lang="fr-FR" altLang="fr-FR" sz="2800" b="1"/>
              <a:t>. »</a:t>
            </a:r>
          </a:p>
        </p:txBody>
      </p:sp>
    </p:spTree>
  </p:cSld>
  <p:clrMapOvr>
    <a:masterClrMapping/>
  </p:clrMapOvr>
  <p:transition spd="slow">
    <p:pull dir="d"/>
  </p:transition>
</p:sld>
</file>

<file path=ppt/slides/slide2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aphicFrame>
        <p:nvGraphicFramePr>
          <p:cNvPr id="1026" name="Object 2">
            <a:extLst>
              <a:ext uri="{FF2B5EF4-FFF2-40B4-BE49-F238E27FC236}">
                <a16:creationId xmlns:a16="http://schemas.microsoft.com/office/drawing/2014/main" id="{EFC65ECA-7E16-4F10-A2A9-7B12A8403497}"/>
              </a:ext>
            </a:extLst>
          </p:cNvPr>
          <p:cNvGraphicFramePr>
            <a:graphicFrameLocks noChangeAspect="1"/>
          </p:cNvGraphicFramePr>
          <p:nvPr/>
        </p:nvGraphicFramePr>
        <p:xfrm>
          <a:off x="306388" y="1436688"/>
          <a:ext cx="7313612" cy="4778375"/>
        </p:xfrm>
        <a:graphic>
          <a:graphicData uri="http://purl.oclc.org/ooxml/officeDocument/oleObject">
            <mc:AlternateContent xmlns:mc="http://schemas.openxmlformats.org/markup-compatibility/2006">
              <mc:Choice xmlns:v="urn:schemas-microsoft-com:vml" Requires="v">
                <p:oleObj spid="_x0000_s1030" name="Document" r:id="rId3" imgW="10412616" imgH="6801926" progId="Word.Document.12">
                  <p:embed/>
                </p:oleObj>
              </mc:Choice>
              <mc:Fallback>
                <p:oleObj name="Document" r:id="rId3" imgW="10412616" imgH="6801926" progId="Word.Document.1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388" y="1436688"/>
                        <a:ext cx="7313612" cy="477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itre 1">
            <a:extLst>
              <a:ext uri="{FF2B5EF4-FFF2-40B4-BE49-F238E27FC236}">
                <a16:creationId xmlns:a16="http://schemas.microsoft.com/office/drawing/2014/main" id="{D137D9E7-38ED-40D4-A48C-E5344FD5A34E}"/>
              </a:ext>
            </a:extLst>
          </p:cNvPr>
          <p:cNvSpPr>
            <a:spLocks noGrp="1"/>
          </p:cNvSpPr>
          <p:nvPr>
            <p:ph type="title"/>
          </p:nvPr>
        </p:nvSpPr>
        <p:spPr/>
        <p:txBody>
          <a:bodyPr/>
          <a:lstStyle/>
          <a:p>
            <a:r>
              <a:rPr lang="fr-FR" altLang="fr-FR" b="1"/>
              <a:t>Et les oiseaux</a:t>
            </a:r>
          </a:p>
        </p:txBody>
      </p:sp>
      <p:graphicFrame>
        <p:nvGraphicFramePr>
          <p:cNvPr id="1027" name="Object 3">
            <a:extLst>
              <a:ext uri="{FF2B5EF4-FFF2-40B4-BE49-F238E27FC236}">
                <a16:creationId xmlns:a16="http://schemas.microsoft.com/office/drawing/2014/main" id="{9BEC3A4C-8DCC-4D2E-B272-6B3BE802A5FB}"/>
              </a:ext>
            </a:extLst>
          </p:cNvPr>
          <p:cNvGraphicFramePr>
            <a:graphicFrameLocks noChangeAspect="1"/>
          </p:cNvGraphicFramePr>
          <p:nvPr/>
        </p:nvGraphicFramePr>
        <p:xfrm>
          <a:off x="3827463" y="3197225"/>
          <a:ext cx="1487487" cy="461963"/>
        </p:xfrm>
        <a:graphic>
          <a:graphicData uri="http://purl.oclc.org/ooxml/officeDocument/oleObject">
            <mc:AlternateContent xmlns:mc="http://schemas.openxmlformats.org/markup-compatibility/2006">
              <mc:Choice xmlns:v="urn:schemas-microsoft-com:vml" Requires="v">
                <p:oleObj spid="_x0000_s1031" name="Objet d’environnement du Gestionnaire de liaisons" showAsIcon="1" r:id="rId5" imgW="1486800" imgH="462240" progId="Package">
                  <p:embed/>
                </p:oleObj>
              </mc:Choice>
              <mc:Fallback>
                <p:oleObj name="Objet d’environnement du Gestionnaire de liaisons" showAsIcon="1" r:id="rId5" imgW="1486800" imgH="462240" progId="Packag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7463" y="3197225"/>
                        <a:ext cx="14874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9" name="Picture 8" descr="Nazis">
            <a:extLst>
              <a:ext uri="{FF2B5EF4-FFF2-40B4-BE49-F238E27FC236}">
                <a16:creationId xmlns:a16="http://schemas.microsoft.com/office/drawing/2014/main" id="{2FCAD3EA-0E68-4CDD-96E2-5FA026EC91DE}"/>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857250" y="1643063"/>
            <a:ext cx="7253288" cy="4675187"/>
          </a:xfrm>
          <a:noFill/>
        </p:spPr>
      </p:pic>
    </p:spTree>
  </p:cSld>
  <p:clrMapOvr>
    <a:masterClrMapping/>
  </p:clrMapOvr>
  <p:transition spd="slow">
    <p:pull dir="d"/>
  </p:transition>
</p:sld>
</file>

<file path=ppt/slides/slide2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8674" name="Picture 2" descr="D:\Mes documents\WinXVideos\Garçon et le monde (Le)\157482.jpg">
            <a:extLst>
              <a:ext uri="{FF2B5EF4-FFF2-40B4-BE49-F238E27FC236}">
                <a16:creationId xmlns:a16="http://schemas.microsoft.com/office/drawing/2014/main" id="{F757D174-E61B-48B2-A0DB-3BCEAF8141D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5750" y="214313"/>
            <a:ext cx="8636000" cy="5000625"/>
          </a:xfrm>
          <a:noFill/>
        </p:spPr>
      </p:pic>
      <p:sp>
        <p:nvSpPr>
          <p:cNvPr id="28675" name="Rectangle 3">
            <a:extLst>
              <a:ext uri="{FF2B5EF4-FFF2-40B4-BE49-F238E27FC236}">
                <a16:creationId xmlns:a16="http://schemas.microsoft.com/office/drawing/2014/main" id="{90F9BF38-4502-4383-9C37-6228EBC94A15}"/>
              </a:ext>
            </a:extLst>
          </p:cNvPr>
          <p:cNvSpPr>
            <a:spLocks noChangeArrowheads="1"/>
          </p:cNvSpPr>
          <p:nvPr/>
        </p:nvSpPr>
        <p:spPr bwMode="auto">
          <a:xfrm>
            <a:off x="500063" y="5357813"/>
            <a:ext cx="8143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fr-FR" altLang="fr-FR" b="1"/>
              <a:t>« La </a:t>
            </a:r>
            <a:r>
              <a:rPr lang="fr-FR" altLang="fr-FR" b="1">
                <a:solidFill>
                  <a:srgbClr val="FF0000"/>
                </a:solidFill>
              </a:rPr>
              <a:t>liberté</a:t>
            </a:r>
            <a:r>
              <a:rPr lang="fr-FR" altLang="fr-FR" b="1"/>
              <a:t> et la </a:t>
            </a:r>
            <a:r>
              <a:rPr lang="fr-FR" altLang="fr-FR" b="1">
                <a:solidFill>
                  <a:srgbClr val="FF0000"/>
                </a:solidFill>
              </a:rPr>
              <a:t>normalisation</a:t>
            </a:r>
            <a:r>
              <a:rPr lang="fr-FR" altLang="fr-FR" b="1"/>
              <a:t>, le </a:t>
            </a:r>
            <a:r>
              <a:rPr lang="fr-FR" altLang="fr-FR" b="1">
                <a:solidFill>
                  <a:srgbClr val="FF0000"/>
                </a:solidFill>
              </a:rPr>
              <a:t>rêve</a:t>
            </a:r>
            <a:r>
              <a:rPr lang="fr-FR" altLang="fr-FR" b="1"/>
              <a:t> et la </a:t>
            </a:r>
            <a:r>
              <a:rPr lang="fr-FR" altLang="fr-FR" b="1">
                <a:solidFill>
                  <a:srgbClr val="FF0000"/>
                </a:solidFill>
              </a:rPr>
              <a:t>réalité</a:t>
            </a:r>
            <a:r>
              <a:rPr lang="fr-FR" altLang="fr-FR" b="1"/>
              <a:t>, l'espoir et la peur, la </a:t>
            </a:r>
            <a:r>
              <a:rPr lang="fr-FR" altLang="fr-FR" b="1">
                <a:solidFill>
                  <a:srgbClr val="FF0000"/>
                </a:solidFill>
              </a:rPr>
              <a:t>lumière</a:t>
            </a:r>
            <a:r>
              <a:rPr lang="fr-FR" altLang="fr-FR" b="1"/>
              <a:t> et l'</a:t>
            </a:r>
            <a:r>
              <a:rPr lang="fr-FR" altLang="fr-FR" b="1">
                <a:solidFill>
                  <a:srgbClr val="FF0000"/>
                </a:solidFill>
              </a:rPr>
              <a:t>ombre</a:t>
            </a:r>
            <a:r>
              <a:rPr lang="fr-FR" altLang="fr-FR" b="1"/>
              <a:t>. Il existe une dualité et cela appartient à chacun de l'interpréter. J'aime penser que c'est </a:t>
            </a:r>
            <a:r>
              <a:rPr lang="fr-FR" altLang="fr-FR" b="1">
                <a:solidFill>
                  <a:srgbClr val="FF0000"/>
                </a:solidFill>
              </a:rPr>
              <a:t>un combat propre et personnel </a:t>
            </a:r>
            <a:r>
              <a:rPr lang="fr-FR" altLang="fr-FR" b="1"/>
              <a:t>à chacun de nous. »</a:t>
            </a:r>
          </a:p>
        </p:txBody>
      </p:sp>
    </p:spTree>
  </p:cSld>
  <p:clrMapOvr>
    <a:masterClrMapping/>
  </p:clrMapOvr>
  <p:transition spd="slow">
    <p:pull dir="d"/>
  </p:transition>
</p:sld>
</file>

<file path=ppt/slides/slide2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9698" name="Titre 1">
            <a:extLst>
              <a:ext uri="{FF2B5EF4-FFF2-40B4-BE49-F238E27FC236}">
                <a16:creationId xmlns:a16="http://schemas.microsoft.com/office/drawing/2014/main" id="{7A7CF8BF-7B8B-4C61-920A-402010F16853}"/>
              </a:ext>
            </a:extLst>
          </p:cNvPr>
          <p:cNvSpPr>
            <a:spLocks noGrp="1"/>
          </p:cNvSpPr>
          <p:nvPr>
            <p:ph type="title"/>
          </p:nvPr>
        </p:nvSpPr>
        <p:spPr/>
        <p:txBody>
          <a:bodyPr/>
          <a:lstStyle/>
          <a:p>
            <a:r>
              <a:rPr lang="fr-FR" altLang="fr-FR" b="1"/>
              <a:t>Le cercle, figure récurrente</a:t>
            </a:r>
          </a:p>
        </p:txBody>
      </p:sp>
      <p:pic>
        <p:nvPicPr>
          <p:cNvPr id="29699" name="Picture 5">
            <a:extLst>
              <a:ext uri="{FF2B5EF4-FFF2-40B4-BE49-F238E27FC236}">
                <a16:creationId xmlns:a16="http://schemas.microsoft.com/office/drawing/2014/main" id="{9E2034BF-FD2E-4342-B9FB-E961B1337DE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428750"/>
            <a:ext cx="9144000" cy="5087938"/>
          </a:xfrm>
          <a:noFill/>
        </p:spPr>
      </p:pic>
    </p:spTree>
  </p:cSld>
  <p:clrMapOvr>
    <a:masterClrMapping/>
  </p:clrMapOvr>
  <p:transition spd="slow">
    <p:wedge/>
  </p:transition>
</p:sld>
</file>

<file path=ppt/slides/slide2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30722" name="Titre 1">
            <a:extLst>
              <a:ext uri="{FF2B5EF4-FFF2-40B4-BE49-F238E27FC236}">
                <a16:creationId xmlns:a16="http://schemas.microsoft.com/office/drawing/2014/main" id="{DB7CAA40-A71D-4E20-A363-B518E26BBFE8}"/>
              </a:ext>
            </a:extLst>
          </p:cNvPr>
          <p:cNvSpPr>
            <a:spLocks noGrp="1"/>
          </p:cNvSpPr>
          <p:nvPr>
            <p:ph type="title"/>
          </p:nvPr>
        </p:nvSpPr>
        <p:spPr>
          <a:xfrm>
            <a:off x="457200" y="274638"/>
            <a:ext cx="8229600" cy="725487"/>
          </a:xfrm>
        </p:spPr>
        <p:txBody>
          <a:bodyPr/>
          <a:lstStyle/>
          <a:p>
            <a:r>
              <a:rPr lang="fr-FR" altLang="fr-FR" b="1"/>
              <a:t>Pessimisme ou optimisme ?</a:t>
            </a:r>
          </a:p>
        </p:txBody>
      </p:sp>
      <p:sp>
        <p:nvSpPr>
          <p:cNvPr id="30723" name="Espace réservé du contenu 2">
            <a:extLst>
              <a:ext uri="{FF2B5EF4-FFF2-40B4-BE49-F238E27FC236}">
                <a16:creationId xmlns:a16="http://schemas.microsoft.com/office/drawing/2014/main" id="{D89C2102-28D7-4541-88A6-5DD45A9C59F1}"/>
              </a:ext>
            </a:extLst>
          </p:cNvPr>
          <p:cNvSpPr>
            <a:spLocks noGrp="1"/>
          </p:cNvSpPr>
          <p:nvPr>
            <p:ph idx="1"/>
          </p:nvPr>
        </p:nvSpPr>
        <p:spPr>
          <a:xfrm>
            <a:off x="571500" y="1000125"/>
            <a:ext cx="8229600" cy="5857875"/>
          </a:xfrm>
        </p:spPr>
        <p:txBody>
          <a:bodyPr/>
          <a:lstStyle/>
          <a:p>
            <a:r>
              <a:rPr lang="fr-FR" altLang="fr-FR" sz="2400" b="1">
                <a:solidFill>
                  <a:srgbClr val="FF0000"/>
                </a:solidFill>
              </a:rPr>
              <a:t>Un itinéraire de vie qui rencontre le mal :</a:t>
            </a:r>
          </a:p>
          <a:p>
            <a:pPr lvl="1"/>
            <a:r>
              <a:rPr lang="fr-FR" altLang="fr-FR" sz="2400" b="1"/>
              <a:t>A) mal personnel : le départ du père, l’abandon, la solitude, la fatigue</a:t>
            </a:r>
          </a:p>
          <a:p>
            <a:pPr lvl="1"/>
            <a:r>
              <a:rPr lang="fr-FR" altLang="fr-FR" sz="2400" b="1"/>
              <a:t>B) mal moral : l’indifférence, la violence, la domination</a:t>
            </a:r>
          </a:p>
          <a:p>
            <a:pPr lvl="1"/>
            <a:r>
              <a:rPr lang="fr-FR" altLang="fr-FR" sz="2400" b="1"/>
              <a:t>C) mal social : l’exploitation, le capitalisme débridé, la mondialisation, l’extension des favellas</a:t>
            </a:r>
          </a:p>
          <a:p>
            <a:pPr lvl="1"/>
            <a:r>
              <a:rPr lang="fr-FR" altLang="fr-FR" sz="2400" b="1"/>
              <a:t>D) mal écologique : la pollution, la surexploitation,  la déforestation…</a:t>
            </a:r>
          </a:p>
          <a:p>
            <a:r>
              <a:rPr lang="fr-FR" altLang="fr-FR" sz="2400" b="1"/>
              <a:t>Ce mal débouche sur l’anonymat humain, l’animalisation des machines, une tristesse profonde, et la guerre (interne ou externe)</a:t>
            </a:r>
          </a:p>
          <a:p>
            <a:r>
              <a:rPr lang="fr-FR" altLang="fr-FR" sz="2400" b="1">
                <a:solidFill>
                  <a:srgbClr val="FF0000"/>
                </a:solidFill>
              </a:rPr>
              <a:t>Mais un itinéraire de vie lié à la force de l’enfance, au rêve, et à la musique</a:t>
            </a:r>
            <a:r>
              <a:rPr lang="fr-FR" altLang="fr-FR" sz="2400" b="1"/>
              <a:t>, la musique qui permet de contester, de se révolter, de rêver, de s’élever…</a:t>
            </a:r>
          </a:p>
        </p:txBody>
      </p:sp>
    </p:spTree>
  </p:cSld>
  <p:clrMapOvr>
    <a:masterClrMapping/>
  </p:clrMapOvr>
  <p:transition spd="slow">
    <p:pull dir="d"/>
  </p:transition>
</p:sld>
</file>

<file path=ppt/slides/slide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5122" name="Titre 1">
            <a:extLst>
              <a:ext uri="{FF2B5EF4-FFF2-40B4-BE49-F238E27FC236}">
                <a16:creationId xmlns:a16="http://schemas.microsoft.com/office/drawing/2014/main" id="{EF72FF55-14F0-47CE-9CA2-074EB1E5367F}"/>
              </a:ext>
            </a:extLst>
          </p:cNvPr>
          <p:cNvSpPr>
            <a:spLocks noGrp="1"/>
          </p:cNvSpPr>
          <p:nvPr>
            <p:ph type="title"/>
          </p:nvPr>
        </p:nvSpPr>
        <p:spPr>
          <a:xfrm>
            <a:off x="457200" y="274638"/>
            <a:ext cx="8229600" cy="1296987"/>
          </a:xfrm>
        </p:spPr>
        <p:txBody>
          <a:bodyPr/>
          <a:lstStyle/>
          <a:p>
            <a:pPr eaLnBrk="1" hangingPunct="1"/>
            <a:r>
              <a:rPr lang="fr-FR" altLang="fr-FR" b="1"/>
              <a:t>Un voyage initiatique</a:t>
            </a:r>
            <a:r>
              <a:rPr lang="fr-FR" altLang="fr-FR"/>
              <a:t> </a:t>
            </a:r>
            <a:br>
              <a:rPr lang="fr-FR" altLang="fr-FR"/>
            </a:br>
            <a:r>
              <a:rPr lang="fr-FR" altLang="fr-FR" sz="2400">
                <a:solidFill>
                  <a:srgbClr val="FF0000"/>
                </a:solidFill>
              </a:rPr>
              <a:t>« </a:t>
            </a:r>
            <a:r>
              <a:rPr lang="fr-FR" altLang="fr-FR" sz="2400" b="1">
                <a:solidFill>
                  <a:srgbClr val="FF0000"/>
                </a:solidFill>
              </a:rPr>
              <a:t>Comme tous les enfants, le garçon croit que tout est possible. Et croire que tout est possible donne une force inébranlable. »</a:t>
            </a:r>
          </a:p>
        </p:txBody>
      </p:sp>
      <p:pic>
        <p:nvPicPr>
          <p:cNvPr id="5123" name="Picture 3" descr="D:\Mes documents\WinXVideos\Garçon et le monde (Le)\3 - Le Garçon et le monde - Iconographie\Le Garçon et le monde (2).jpg">
            <a:extLst>
              <a:ext uri="{FF2B5EF4-FFF2-40B4-BE49-F238E27FC236}">
                <a16:creationId xmlns:a16="http://schemas.microsoft.com/office/drawing/2014/main" id="{979E46ED-7E4C-480A-A49E-446105096D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2875" y="1714500"/>
            <a:ext cx="8858250" cy="4918075"/>
          </a:xfrm>
          <a:noFill/>
        </p:spPr>
      </p:pic>
    </p:spTree>
  </p:cSld>
  <p:clrMapOvr>
    <a:masterClrMapping/>
  </p:clrMapOvr>
  <p:transition spd="slow">
    <p:pull dir="d"/>
  </p:transition>
</p:sld>
</file>

<file path=ppt/slides/slide3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31746" name="Espace réservé du contenu 2">
            <a:extLst>
              <a:ext uri="{FF2B5EF4-FFF2-40B4-BE49-F238E27FC236}">
                <a16:creationId xmlns:a16="http://schemas.microsoft.com/office/drawing/2014/main" id="{5275BE0A-BBF0-478E-9F8E-8D3C1511F0E8}"/>
              </a:ext>
            </a:extLst>
          </p:cNvPr>
          <p:cNvSpPr>
            <a:spLocks noGrp="1"/>
          </p:cNvSpPr>
          <p:nvPr>
            <p:ph idx="1"/>
          </p:nvPr>
        </p:nvSpPr>
        <p:spPr>
          <a:xfrm>
            <a:off x="457200" y="1071563"/>
            <a:ext cx="8229600" cy="5357812"/>
          </a:xfrm>
        </p:spPr>
        <p:txBody>
          <a:bodyPr/>
          <a:lstStyle/>
          <a:p>
            <a:pPr algn="just">
              <a:buFont typeface="Arial" panose="020B0604020202020204" pitchFamily="34" charset="0"/>
              <a:buNone/>
            </a:pPr>
            <a:r>
              <a:rPr lang="fr-FR" altLang="fr-FR" sz="4000" b="1"/>
              <a:t>	« Ce voyage peut être interprété littéralement, d'une manière </a:t>
            </a:r>
            <a:r>
              <a:rPr lang="fr-FR" altLang="fr-FR" sz="4000" b="1">
                <a:solidFill>
                  <a:srgbClr val="FF0000"/>
                </a:solidFill>
              </a:rPr>
              <a:t>réaliste</a:t>
            </a:r>
            <a:r>
              <a:rPr lang="fr-FR" altLang="fr-FR" sz="4000" b="1"/>
              <a:t>, comme d'une façon plus </a:t>
            </a:r>
            <a:r>
              <a:rPr lang="fr-FR" altLang="fr-FR" sz="4000" b="1">
                <a:solidFill>
                  <a:srgbClr val="FF0000"/>
                </a:solidFill>
              </a:rPr>
              <a:t>symbolique</a:t>
            </a:r>
            <a:r>
              <a:rPr lang="fr-FR" altLang="fr-FR" sz="4000" b="1"/>
              <a:t>. En ce sens, c'est une </a:t>
            </a:r>
            <a:r>
              <a:rPr lang="fr-FR" altLang="fr-FR" sz="4000" b="1">
                <a:solidFill>
                  <a:srgbClr val="FF0000"/>
                </a:solidFill>
              </a:rPr>
              <a:t>histoire très ouverte </a:t>
            </a:r>
            <a:r>
              <a:rPr lang="fr-FR" altLang="fr-FR" sz="4000" b="1"/>
              <a:t>et je préfère que chacun ait sa propre idée sur ce qu'exprime cette aventure. »</a:t>
            </a:r>
          </a:p>
        </p:txBody>
      </p:sp>
    </p:spTree>
  </p:cSld>
  <p:clrMapOvr>
    <a:masterClrMapping/>
  </p:clrMapOvr>
  <p:transition spd="slow">
    <p:wedge/>
  </p:transition>
</p:sld>
</file>

<file path=ppt/slides/slide3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2770" name="Picture 2" descr="D:\Mes documents\WinXVideos\Garçon et le monde (Le)\3 - Le Garçon et le monde - Iconographie\Le Garçon et le monde (17).jpg">
            <a:extLst>
              <a:ext uri="{FF2B5EF4-FFF2-40B4-BE49-F238E27FC236}">
                <a16:creationId xmlns:a16="http://schemas.microsoft.com/office/drawing/2014/main" id="{09018DD0-B0A9-45E8-9099-3ED4BA247F0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57250" y="80963"/>
            <a:ext cx="6864350" cy="6562725"/>
          </a:xfrm>
          <a:noFill/>
        </p:spPr>
      </p:pic>
    </p:spTree>
  </p:cSld>
  <p:clrMapOvr>
    <a:masterClrMapping/>
  </p:clrMapOvr>
  <p:transition spd="slow">
    <p:wedge/>
  </p:transition>
</p:sld>
</file>

<file path=ppt/slides/slide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6146" name="Titre 1">
            <a:extLst>
              <a:ext uri="{FF2B5EF4-FFF2-40B4-BE49-F238E27FC236}">
                <a16:creationId xmlns:a16="http://schemas.microsoft.com/office/drawing/2014/main" id="{ED2967FB-B918-4196-9228-932948F7C9F9}"/>
              </a:ext>
            </a:extLst>
          </p:cNvPr>
          <p:cNvSpPr>
            <a:spLocks noGrp="1"/>
          </p:cNvSpPr>
          <p:nvPr>
            <p:ph type="title"/>
          </p:nvPr>
        </p:nvSpPr>
        <p:spPr>
          <a:xfrm>
            <a:off x="5000625" y="1000125"/>
            <a:ext cx="3829050" cy="3929063"/>
          </a:xfrm>
        </p:spPr>
        <p:txBody>
          <a:bodyPr/>
          <a:lstStyle/>
          <a:p>
            <a:pPr eaLnBrk="1" hangingPunct="1"/>
            <a:r>
              <a:rPr lang="fr-FR" altLang="fr-FR" b="1"/>
              <a:t>Le sens de la conjonction de coordination </a:t>
            </a:r>
            <a:br>
              <a:rPr lang="fr-FR" altLang="fr-FR" b="1"/>
            </a:br>
            <a:r>
              <a:rPr lang="fr-FR" altLang="fr-FR" b="1"/>
              <a:t>« </a:t>
            </a:r>
            <a:r>
              <a:rPr lang="fr-FR" altLang="fr-FR" b="1">
                <a:solidFill>
                  <a:srgbClr val="FF0000"/>
                </a:solidFill>
              </a:rPr>
              <a:t>et</a:t>
            </a:r>
            <a:r>
              <a:rPr lang="fr-FR" altLang="fr-FR" b="1"/>
              <a:t> » </a:t>
            </a:r>
          </a:p>
        </p:txBody>
      </p:sp>
      <p:pic>
        <p:nvPicPr>
          <p:cNvPr id="6147" name="Picture 2" descr="D:\Mes documents\WinXVideos\Garçon et le monde (Le)\3 - Le Garçon et le monde - Iconographie\2 - Le Garçon et le monde - Affiche.jpg">
            <a:extLst>
              <a:ext uri="{FF2B5EF4-FFF2-40B4-BE49-F238E27FC236}">
                <a16:creationId xmlns:a16="http://schemas.microsoft.com/office/drawing/2014/main" id="{60D18F5B-4E8D-4182-81CD-A11906FE15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7188" y="285750"/>
            <a:ext cx="4214812" cy="6323013"/>
          </a:xfrm>
          <a:noFill/>
        </p:spPr>
      </p:pic>
    </p:spTree>
  </p:cSld>
  <p:clrMapOvr>
    <a:masterClrMapping/>
  </p:clrMapOvr>
  <p:transition spd="slow">
    <p:pull dir="r"/>
  </p:transition>
</p:sld>
</file>

<file path=ppt/slides/slide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7170" name="Titre 1">
            <a:extLst>
              <a:ext uri="{FF2B5EF4-FFF2-40B4-BE49-F238E27FC236}">
                <a16:creationId xmlns:a16="http://schemas.microsoft.com/office/drawing/2014/main" id="{92054E8B-54DF-4749-B41D-119CB27C27A4}"/>
              </a:ext>
            </a:extLst>
          </p:cNvPr>
          <p:cNvSpPr>
            <a:spLocks noGrp="1"/>
          </p:cNvSpPr>
          <p:nvPr>
            <p:ph type="title"/>
          </p:nvPr>
        </p:nvSpPr>
        <p:spPr/>
        <p:txBody>
          <a:bodyPr/>
          <a:lstStyle/>
          <a:p>
            <a:pPr eaLnBrk="1" hangingPunct="1"/>
            <a:r>
              <a:rPr lang="fr-FR" altLang="fr-FR" b="1"/>
              <a:t>Un point de vue, un « style »</a:t>
            </a:r>
          </a:p>
        </p:txBody>
      </p:sp>
      <p:pic>
        <p:nvPicPr>
          <p:cNvPr id="7171" name="Picture 2">
            <a:extLst>
              <a:ext uri="{FF2B5EF4-FFF2-40B4-BE49-F238E27FC236}">
                <a16:creationId xmlns:a16="http://schemas.microsoft.com/office/drawing/2014/main" id="{C9851FDF-9377-498A-ACEC-2E014D3964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1475" y="1500188"/>
            <a:ext cx="8382000" cy="4714875"/>
          </a:xfrm>
          <a:noFill/>
        </p:spPr>
      </p:pic>
    </p:spTree>
  </p:cSld>
  <p:clrMapOvr>
    <a:masterClrMapping/>
  </p:clrMapOvr>
  <p:transition spd="slow">
    <p:wedge/>
  </p:transition>
</p:sld>
</file>

<file path=ppt/slides/slide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8194" name="Titre 1">
            <a:extLst>
              <a:ext uri="{FF2B5EF4-FFF2-40B4-BE49-F238E27FC236}">
                <a16:creationId xmlns:a16="http://schemas.microsoft.com/office/drawing/2014/main" id="{1ECF4F34-AB66-4A94-ACF5-B678BB25EF11}"/>
              </a:ext>
            </a:extLst>
          </p:cNvPr>
          <p:cNvSpPr>
            <a:spLocks noGrp="1"/>
          </p:cNvSpPr>
          <p:nvPr>
            <p:ph type="title"/>
          </p:nvPr>
        </p:nvSpPr>
        <p:spPr>
          <a:xfrm>
            <a:off x="457200" y="274638"/>
            <a:ext cx="8229600" cy="1797050"/>
          </a:xfrm>
        </p:spPr>
        <p:txBody>
          <a:bodyPr/>
          <a:lstStyle/>
          <a:p>
            <a:pPr eaLnBrk="1" hangingPunct="1"/>
            <a:r>
              <a:rPr lang="fr-FR" altLang="fr-FR" sz="3200" b="1">
                <a:solidFill>
                  <a:srgbClr val="FF0000"/>
                </a:solidFill>
              </a:rPr>
              <a:t>“Je ne cherchais pas nécessairement à dessiner comme un enfant, mais je cherchais la même liberté qu'ils ont quand ils dessinent.”</a:t>
            </a:r>
          </a:p>
        </p:txBody>
      </p:sp>
      <p:sp>
        <p:nvSpPr>
          <p:cNvPr id="8195" name="Espace réservé du contenu 2">
            <a:extLst>
              <a:ext uri="{FF2B5EF4-FFF2-40B4-BE49-F238E27FC236}">
                <a16:creationId xmlns:a16="http://schemas.microsoft.com/office/drawing/2014/main" id="{6DC426DB-88A1-4D17-BE23-CD8BB6415772}"/>
              </a:ext>
            </a:extLst>
          </p:cNvPr>
          <p:cNvSpPr>
            <a:spLocks noGrp="1"/>
          </p:cNvSpPr>
          <p:nvPr>
            <p:ph idx="1"/>
          </p:nvPr>
        </p:nvSpPr>
        <p:spPr>
          <a:xfrm>
            <a:off x="457200" y="2214563"/>
            <a:ext cx="8229600" cy="4143375"/>
          </a:xfrm>
        </p:spPr>
        <p:txBody>
          <a:bodyPr/>
          <a:lstStyle/>
          <a:p>
            <a:pPr eaLnBrk="1" hangingPunct="1">
              <a:buFont typeface="Arial" panose="020B0604020202020204" pitchFamily="34" charset="0"/>
              <a:buNone/>
            </a:pPr>
            <a:r>
              <a:rPr lang="fr-FR" altLang="fr-FR" sz="2000"/>
              <a:t>Dans </a:t>
            </a:r>
            <a:r>
              <a:rPr lang="fr-FR" altLang="fr-FR" sz="2000" b="1" i="1">
                <a:solidFill>
                  <a:srgbClr val="FF0000"/>
                </a:solidFill>
              </a:rPr>
              <a:t>Le Garçon et le monde</a:t>
            </a:r>
            <a:r>
              <a:rPr lang="fr-FR" altLang="fr-FR" sz="2000"/>
              <a:t>, libre comme un enfant, </a:t>
            </a:r>
            <a:r>
              <a:rPr lang="fr-FR" altLang="fr-FR" sz="2000" b="1">
                <a:solidFill>
                  <a:srgbClr val="FF0000"/>
                </a:solidFill>
              </a:rPr>
              <a:t>Alê Abr</a:t>
            </a:r>
            <a:r>
              <a:rPr lang="fr-FR" altLang="fr-FR" sz="2000"/>
              <a:t>eu mélange toutes sortes de couleurs et de techniques :</a:t>
            </a:r>
          </a:p>
          <a:p>
            <a:pPr eaLnBrk="1" hangingPunct="1">
              <a:buFont typeface="Arial" panose="020B0604020202020204" pitchFamily="34" charset="0"/>
              <a:buNone/>
            </a:pPr>
            <a:endParaRPr lang="fr-FR" altLang="fr-FR" sz="2000"/>
          </a:p>
          <a:p>
            <a:pPr eaLnBrk="1" hangingPunct="1"/>
            <a:r>
              <a:rPr lang="fr-FR" altLang="fr-FR" sz="2000">
                <a:solidFill>
                  <a:srgbClr val="FF0000"/>
                </a:solidFill>
              </a:rPr>
              <a:t>pastels</a:t>
            </a:r>
            <a:r>
              <a:rPr lang="fr-FR" altLang="fr-FR" sz="2000"/>
              <a:t> à l'huile</a:t>
            </a:r>
            <a:r>
              <a:rPr lang="fr-FR" altLang="fr-FR" sz="2000">
                <a:solidFill>
                  <a:srgbClr val="FF0000"/>
                </a:solidFill>
              </a:rPr>
              <a:t>, crayons </a:t>
            </a:r>
            <a:r>
              <a:rPr lang="fr-FR" altLang="fr-FR" sz="2000"/>
              <a:t>de couleurs, </a:t>
            </a:r>
            <a:r>
              <a:rPr lang="fr-FR" altLang="fr-FR" sz="2000">
                <a:solidFill>
                  <a:srgbClr val="FF0000"/>
                </a:solidFill>
              </a:rPr>
              <a:t>feutres</a:t>
            </a:r>
            <a:r>
              <a:rPr lang="fr-FR" altLang="fr-FR" sz="2000"/>
              <a:t> hydrographiques ou même </a:t>
            </a:r>
            <a:r>
              <a:rPr lang="fr-FR" altLang="fr-FR" sz="2000">
                <a:solidFill>
                  <a:srgbClr val="FF0000"/>
                </a:solidFill>
              </a:rPr>
              <a:t>stylo</a:t>
            </a:r>
            <a:r>
              <a:rPr lang="fr-FR" altLang="fr-FR" sz="2000"/>
              <a:t> à bille ainsi que tous les types de </a:t>
            </a:r>
            <a:r>
              <a:rPr lang="fr-FR" altLang="fr-FR" sz="2000">
                <a:solidFill>
                  <a:srgbClr val="FF0000"/>
                </a:solidFill>
              </a:rPr>
              <a:t>peinture</a:t>
            </a:r>
            <a:r>
              <a:rPr lang="fr-FR" altLang="fr-FR" sz="2000"/>
              <a:t>. </a:t>
            </a:r>
          </a:p>
          <a:p>
            <a:pPr eaLnBrk="1" hangingPunct="1"/>
            <a:endParaRPr lang="fr-FR" altLang="fr-FR" sz="2000"/>
          </a:p>
          <a:p>
            <a:pPr eaLnBrk="1" hangingPunct="1"/>
            <a:r>
              <a:rPr lang="fr-FR" altLang="fr-FR" sz="2000"/>
              <a:t>Il a également intégré très librement dans ses fonds et ses graphismes des </a:t>
            </a:r>
            <a:r>
              <a:rPr lang="fr-FR" altLang="fr-FR" sz="2000">
                <a:solidFill>
                  <a:srgbClr val="FF0000"/>
                </a:solidFill>
              </a:rPr>
              <a:t>collages</a:t>
            </a:r>
            <a:r>
              <a:rPr lang="fr-FR" altLang="fr-FR" sz="2000"/>
              <a:t> de journaux ou de revues.</a:t>
            </a:r>
          </a:p>
          <a:p>
            <a:pPr eaLnBrk="1" hangingPunct="1"/>
            <a:endParaRPr lang="fr-FR" altLang="fr-FR" sz="2000"/>
          </a:p>
          <a:p>
            <a:pPr eaLnBrk="1" hangingPunct="1"/>
            <a:r>
              <a:rPr lang="fr-FR" altLang="fr-FR" sz="2000"/>
              <a:t>Comme en témoigne le début du film, le </a:t>
            </a:r>
            <a:r>
              <a:rPr lang="fr-FR" altLang="fr-FR" sz="2000">
                <a:solidFill>
                  <a:srgbClr val="FF0000"/>
                </a:solidFill>
              </a:rPr>
              <a:t>style</a:t>
            </a:r>
            <a:r>
              <a:rPr lang="fr-FR" altLang="fr-FR" sz="2000"/>
              <a:t> d'Alê Abreu repose sur </a:t>
            </a:r>
            <a:r>
              <a:rPr lang="fr-FR" altLang="fr-FR" sz="2000">
                <a:solidFill>
                  <a:srgbClr val="FF0000"/>
                </a:solidFill>
              </a:rPr>
              <a:t>le flux et le reflux du vide et du plein</a:t>
            </a:r>
            <a:r>
              <a:rPr lang="fr-FR" altLang="fr-FR" sz="2000"/>
              <a:t>.</a:t>
            </a:r>
          </a:p>
          <a:p>
            <a:pPr lvl="4" eaLnBrk="1" hangingPunct="1">
              <a:buFont typeface="Arial" panose="020B0604020202020204" pitchFamily="34" charset="0"/>
              <a:buNone/>
            </a:pPr>
            <a:r>
              <a:rPr lang="fr-FR" altLang="fr-FR" b="1"/>
              <a:t>				           Dossier de presse du film</a:t>
            </a:r>
          </a:p>
        </p:txBody>
      </p:sp>
    </p:spTree>
  </p:cSld>
  <p:clrMapOvr>
    <a:masterClrMapping/>
  </p:clrMapOvr>
  <p:transition spd="slow">
    <p:pull dir="d"/>
  </p:transition>
</p:sld>
</file>

<file path=ppt/slides/slide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9218" name="Titre 1">
            <a:extLst>
              <a:ext uri="{FF2B5EF4-FFF2-40B4-BE49-F238E27FC236}">
                <a16:creationId xmlns:a16="http://schemas.microsoft.com/office/drawing/2014/main" id="{49B5129E-486B-4854-9CAD-9CEF2930A921}"/>
              </a:ext>
            </a:extLst>
          </p:cNvPr>
          <p:cNvSpPr>
            <a:spLocks noGrp="1"/>
          </p:cNvSpPr>
          <p:nvPr>
            <p:ph type="title"/>
          </p:nvPr>
        </p:nvSpPr>
        <p:spPr/>
        <p:txBody>
          <a:bodyPr/>
          <a:lstStyle/>
          <a:p>
            <a:r>
              <a:rPr lang="fr-FR" altLang="fr-FR" b="1"/>
              <a:t>Et la langue ?</a:t>
            </a:r>
          </a:p>
        </p:txBody>
      </p:sp>
      <p:sp>
        <p:nvSpPr>
          <p:cNvPr id="9219" name="Espace réservé du contenu 2">
            <a:extLst>
              <a:ext uri="{FF2B5EF4-FFF2-40B4-BE49-F238E27FC236}">
                <a16:creationId xmlns:a16="http://schemas.microsoft.com/office/drawing/2014/main" id="{698FDC02-BE84-4BCD-8DE3-91A6CEC83156}"/>
              </a:ext>
            </a:extLst>
          </p:cNvPr>
          <p:cNvSpPr>
            <a:spLocks noGrp="1"/>
          </p:cNvSpPr>
          <p:nvPr>
            <p:ph idx="1"/>
          </p:nvPr>
        </p:nvSpPr>
        <p:spPr>
          <a:xfrm>
            <a:off x="457200" y="1357313"/>
            <a:ext cx="8229600" cy="4768850"/>
          </a:xfrm>
        </p:spPr>
        <p:txBody>
          <a:bodyPr/>
          <a:lstStyle/>
          <a:p>
            <a:r>
              <a:rPr lang="fr-FR" altLang="fr-FR" b="1"/>
              <a:t>« Nous voulions être dans le regard de l'enfant, être à la fois </a:t>
            </a:r>
            <a:r>
              <a:rPr lang="fr-FR" altLang="fr-FR" b="1">
                <a:solidFill>
                  <a:srgbClr val="FF0000"/>
                </a:solidFill>
              </a:rPr>
              <a:t>universels</a:t>
            </a:r>
            <a:r>
              <a:rPr lang="fr-FR" altLang="fr-FR" b="1"/>
              <a:t> et </a:t>
            </a:r>
            <a:r>
              <a:rPr lang="fr-FR" altLang="fr-FR" b="1">
                <a:solidFill>
                  <a:srgbClr val="FF0000"/>
                </a:solidFill>
              </a:rPr>
              <a:t>latino-américains</a:t>
            </a:r>
            <a:r>
              <a:rPr lang="fr-FR" altLang="fr-FR" b="1"/>
              <a:t>.</a:t>
            </a:r>
          </a:p>
          <a:p>
            <a:r>
              <a:rPr lang="fr-FR" altLang="fr-FR" b="1"/>
              <a:t>Ce regard nous a permis une immense liberté de </a:t>
            </a:r>
            <a:r>
              <a:rPr lang="fr-FR" altLang="fr-FR" b="1">
                <a:solidFill>
                  <a:srgbClr val="FF0000"/>
                </a:solidFill>
              </a:rPr>
              <a:t>création</a:t>
            </a:r>
            <a:r>
              <a:rPr lang="fr-FR" altLang="fr-FR" b="1"/>
              <a:t> : nous avons </a:t>
            </a:r>
            <a:r>
              <a:rPr lang="fr-FR" altLang="fr-FR" b="1">
                <a:solidFill>
                  <a:srgbClr val="FF0000"/>
                </a:solidFill>
              </a:rPr>
              <a:t>imaginé un autre pays, une autre planète</a:t>
            </a:r>
            <a:r>
              <a:rPr lang="fr-FR" altLang="fr-FR" b="1"/>
              <a:t> et nous avons inventé des dialogues. Il s'agit au départ de </a:t>
            </a:r>
            <a:r>
              <a:rPr lang="fr-FR" altLang="fr-FR" b="1">
                <a:solidFill>
                  <a:srgbClr val="FF0000"/>
                </a:solidFill>
              </a:rPr>
              <a:t>dialogues en portugais </a:t>
            </a:r>
            <a:r>
              <a:rPr lang="fr-FR" altLang="fr-FR" b="1"/>
              <a:t>que nous avons fait prononcer </a:t>
            </a:r>
            <a:r>
              <a:rPr lang="fr-FR" altLang="fr-FR" b="1">
                <a:solidFill>
                  <a:srgbClr val="FF0000"/>
                </a:solidFill>
              </a:rPr>
              <a:t>à l'envers </a:t>
            </a:r>
            <a:r>
              <a:rPr lang="fr-FR" altLang="fr-FR" b="1"/>
              <a:t>par les acteurs. »</a:t>
            </a:r>
          </a:p>
        </p:txBody>
      </p:sp>
    </p:spTree>
  </p:cSld>
  <p:clrMapOvr>
    <a:masterClrMapping/>
  </p:clrMapOvr>
  <p:transition spd="slow">
    <p:pull dir="d"/>
  </p:transition>
</p:sld>
</file>

<file path=ppt/slides/slide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10242" name="Titre 1">
            <a:extLst>
              <a:ext uri="{FF2B5EF4-FFF2-40B4-BE49-F238E27FC236}">
                <a16:creationId xmlns:a16="http://schemas.microsoft.com/office/drawing/2014/main" id="{77297373-A341-4D45-BD63-04109FDFEB04}"/>
              </a:ext>
            </a:extLst>
          </p:cNvPr>
          <p:cNvSpPr>
            <a:spLocks noGrp="1"/>
          </p:cNvSpPr>
          <p:nvPr>
            <p:ph type="title"/>
          </p:nvPr>
        </p:nvSpPr>
        <p:spPr/>
        <p:txBody>
          <a:bodyPr/>
          <a:lstStyle/>
          <a:p>
            <a:pPr eaLnBrk="1" hangingPunct="1"/>
            <a:r>
              <a:rPr lang="fr-FR" altLang="fr-FR" b="1"/>
              <a:t>Un peu de joie enfantine</a:t>
            </a:r>
          </a:p>
        </p:txBody>
      </p:sp>
      <p:pic>
        <p:nvPicPr>
          <p:cNvPr id="10243" name="Picture 2" descr="D:\Mes documents\WinXVideos\Garçon et le monde (Le)\3 - Le Garçon et le monde - Iconographie\Le Garçon et le monde (8).jpg">
            <a:extLst>
              <a:ext uri="{FF2B5EF4-FFF2-40B4-BE49-F238E27FC236}">
                <a16:creationId xmlns:a16="http://schemas.microsoft.com/office/drawing/2014/main" id="{04181641-7C47-45D0-9B9B-DEAF9280DE8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7188" y="1492250"/>
            <a:ext cx="8396287" cy="4722813"/>
          </a:xfrm>
          <a:noFill/>
        </p:spPr>
      </p:pic>
    </p:spTree>
  </p:cSld>
  <p:clrMapOvr>
    <a:masterClrMapping/>
  </p:clrMapOvr>
  <p:transition spd="slow">
    <p:wedge/>
  </p:transition>
</p:sld>
</file>

<file path=ppt/slides/slide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11266" name="Titre 1">
            <a:extLst>
              <a:ext uri="{FF2B5EF4-FFF2-40B4-BE49-F238E27FC236}">
                <a16:creationId xmlns:a16="http://schemas.microsoft.com/office/drawing/2014/main" id="{6A0045C9-7D43-47A0-B0D3-C5BC5D1580BD}"/>
              </a:ext>
            </a:extLst>
          </p:cNvPr>
          <p:cNvSpPr>
            <a:spLocks noGrp="1"/>
          </p:cNvSpPr>
          <p:nvPr>
            <p:ph type="title"/>
          </p:nvPr>
        </p:nvSpPr>
        <p:spPr/>
        <p:txBody>
          <a:bodyPr/>
          <a:lstStyle/>
          <a:p>
            <a:pPr eaLnBrk="1" hangingPunct="1"/>
            <a:r>
              <a:rPr lang="fr-FR" altLang="fr-FR" b="1">
                <a:solidFill>
                  <a:srgbClr val="FF0000"/>
                </a:solidFill>
              </a:rPr>
              <a:t>Une fourmilière de professionnels</a:t>
            </a:r>
          </a:p>
        </p:txBody>
      </p:sp>
      <p:sp>
        <p:nvSpPr>
          <p:cNvPr id="11267" name="Espace réservé du contenu 2">
            <a:extLst>
              <a:ext uri="{FF2B5EF4-FFF2-40B4-BE49-F238E27FC236}">
                <a16:creationId xmlns:a16="http://schemas.microsoft.com/office/drawing/2014/main" id="{CA41EE66-35AD-47A2-8BDA-83C6C6B5FC10}"/>
              </a:ext>
            </a:extLst>
          </p:cNvPr>
          <p:cNvSpPr>
            <a:spLocks noGrp="1"/>
          </p:cNvSpPr>
          <p:nvPr>
            <p:ph idx="1"/>
          </p:nvPr>
        </p:nvSpPr>
        <p:spPr/>
        <p:txBody>
          <a:bodyPr/>
          <a:lstStyle/>
          <a:p>
            <a:pPr eaLnBrk="1" hangingPunct="1"/>
            <a:r>
              <a:rPr lang="fr-FR" altLang="fr-FR" sz="2400" b="1">
                <a:solidFill>
                  <a:srgbClr val="FF0000"/>
                </a:solidFill>
              </a:rPr>
              <a:t>Alê Abreu </a:t>
            </a:r>
            <a:r>
              <a:rPr lang="fr-FR" altLang="fr-FR" sz="2400" b="1"/>
              <a:t>a dessiné tous les décors ainsi que toutes les animations, mais tous postes confondus, artistiques et techniques, </a:t>
            </a:r>
            <a:r>
              <a:rPr lang="fr-FR" altLang="fr-FR" sz="2400" b="1">
                <a:solidFill>
                  <a:srgbClr val="FF0000"/>
                </a:solidFill>
              </a:rPr>
              <a:t>150 professionnels </a:t>
            </a:r>
            <a:r>
              <a:rPr lang="fr-FR" altLang="fr-FR" sz="2400" b="1"/>
              <a:t>dont </a:t>
            </a:r>
            <a:r>
              <a:rPr lang="fr-FR" altLang="fr-FR" sz="2400" b="1">
                <a:solidFill>
                  <a:srgbClr val="FF0000"/>
                </a:solidFill>
              </a:rPr>
              <a:t>20 animateurs</a:t>
            </a:r>
            <a:r>
              <a:rPr lang="fr-FR" altLang="fr-FR" sz="2400" b="1"/>
              <a:t>, ont travaillé sur </a:t>
            </a:r>
            <a:r>
              <a:rPr lang="fr-FR" altLang="fr-FR" sz="2400" b="1" i="1"/>
              <a:t>Le Garçon et le monde</a:t>
            </a:r>
            <a:r>
              <a:rPr lang="fr-FR" altLang="fr-FR" sz="2400" b="1"/>
              <a:t>.</a:t>
            </a:r>
          </a:p>
          <a:p>
            <a:pPr eaLnBrk="1" hangingPunct="1"/>
            <a:endParaRPr lang="fr-FR" altLang="fr-FR" sz="2400" b="1"/>
          </a:p>
          <a:p>
            <a:pPr eaLnBrk="1" hangingPunct="1"/>
            <a:r>
              <a:rPr lang="fr-FR" altLang="fr-FR" sz="2400" b="1"/>
              <a:t>La création de </a:t>
            </a:r>
            <a:r>
              <a:rPr lang="fr-FR" altLang="fr-FR" sz="2400" b="1" i="1"/>
              <a:t>Le Garçon et le monde</a:t>
            </a:r>
            <a:r>
              <a:rPr lang="fr-FR" altLang="fr-FR" sz="2400" b="1"/>
              <a:t> a exigé </a:t>
            </a:r>
            <a:r>
              <a:rPr lang="fr-FR" altLang="fr-FR" sz="2400" b="1">
                <a:solidFill>
                  <a:srgbClr val="FF0000"/>
                </a:solidFill>
              </a:rPr>
              <a:t>cinq ans </a:t>
            </a:r>
            <a:r>
              <a:rPr lang="fr-FR" altLang="fr-FR" sz="2400" b="1"/>
              <a:t>de travail :</a:t>
            </a:r>
          </a:p>
          <a:p>
            <a:pPr lvl="1" eaLnBrk="1" hangingPunct="1"/>
            <a:r>
              <a:rPr lang="fr-FR" altLang="fr-FR" sz="2000" b="1"/>
              <a:t>un an et demi de développement,</a:t>
            </a:r>
          </a:p>
          <a:p>
            <a:pPr lvl="1" eaLnBrk="1" hangingPunct="1"/>
            <a:r>
              <a:rPr lang="fr-FR" altLang="fr-FR" sz="2000" b="1"/>
              <a:t> trois ans de production</a:t>
            </a:r>
          </a:p>
          <a:p>
            <a:pPr lvl="1" eaLnBrk="1" hangingPunct="1"/>
            <a:r>
              <a:rPr lang="fr-FR" altLang="fr-FR" sz="2000" b="1"/>
              <a:t> six mois de préparation à la sortie du film au Brésil.</a:t>
            </a:r>
          </a:p>
        </p:txBody>
      </p:sp>
    </p:spTree>
  </p:cSld>
  <p:clrMapOvr>
    <a:masterClrMapping/>
  </p:clrMapOvr>
  <p:transition spd="slow">
    <p:pull dir="d"/>
  </p:transition>
</p:sld>
</file>

<file path=ppt/theme/theme1.xml><?xml version="1.0" encoding="utf-8"?>
<a:theme xmlns:a="http://purl.oclc.org/ooxml/drawingml/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l="50%" t="-80%" r="50%" b="180%"/>
          </a:path>
        </a:gradFill>
        <a:gradFill rotWithShape="1">
          <a:gsLst>
            <a:gs pos="0%">
              <a:schemeClr val="phClr">
                <a:tint val="80%"/>
                <a:satMod val="300%"/>
              </a:schemeClr>
            </a:gs>
            <a:gs pos="100%">
              <a:schemeClr val="phClr">
                <a:shade val="30%"/>
                <a:satMod val="200%"/>
              </a:schemeClr>
            </a:gs>
          </a:gsLst>
          <a:path path="circle">
            <a:fillToRect l="50%" t="50%" r="50%" b="50%"/>
          </a:path>
        </a:gradFill>
      </a:bgFillStyleLst>
    </a:fmtScheme>
  </a:themeElements>
  <a:objectDefaults/>
  <a:extraClrSchemeLst/>
</a:theme>
</file>

<file path=docProps/app.xml><?xml version="1.0" encoding="utf-8"?>
<Properties xmlns="http://purl.oclc.org/ooxml/officeDocument/extendedProperties" xmlns:vt="http://purl.oclc.org/ooxml/officeDocument/docPropsVTypes">
  <Template>Origin</Template>
  <TotalTime>231</TotalTime>
  <Words>967</Words>
  <Application>Microsoft Office PowerPoint</Application>
  <PresentationFormat>Affichage à l'écran (4:3)</PresentationFormat>
  <Paragraphs>62</Paragraphs>
  <Slides>31</Slides>
  <Notes>0</Notes>
  <HiddenSlides>0</HiddenSlides>
  <MMClips>0</MMClips>
  <ScaleCrop>false</ScaleCrop>
  <HeadingPairs>
    <vt:vector size="8" baseType="variant">
      <vt:variant>
        <vt:lpstr>Polices utilisées</vt:lpstr>
      </vt:variant>
      <vt:variant>
        <vt:i4>2</vt:i4>
      </vt:variant>
      <vt:variant>
        <vt:lpstr>Thème</vt:lpstr>
      </vt:variant>
      <vt:variant>
        <vt:i4>1</vt:i4>
      </vt:variant>
      <vt:variant>
        <vt:lpstr>Serveurs OLE incorporés</vt:lpstr>
      </vt:variant>
      <vt:variant>
        <vt:i4>2</vt:i4>
      </vt:variant>
      <vt:variant>
        <vt:lpstr>Titres des diapositives</vt:lpstr>
      </vt:variant>
      <vt:variant>
        <vt:i4>31</vt:i4>
      </vt:variant>
    </vt:vector>
  </HeadingPairs>
  <TitlesOfParts>
    <vt:vector size="36" baseType="lpstr">
      <vt:lpstr>Arial</vt:lpstr>
      <vt:lpstr>Calibri</vt:lpstr>
      <vt:lpstr>Thème Office</vt:lpstr>
      <vt:lpstr>Document Microsoft Office Word</vt:lpstr>
      <vt:lpstr>Package</vt:lpstr>
      <vt:lpstr>Le Garçon et le monde - 2014 Alê Abreu, ou Alexandre Cesario de Abreu à l'état civil, est né à Sao Paulo, au Brésil, le 6 mars 1971</vt:lpstr>
      <vt:lpstr>Le Brésil  8 514 876 km2 – 212 millions d’habitants – 5ème plus grand pays de la planète</vt:lpstr>
      <vt:lpstr>Un voyage initiatique  « Comme tous les enfants, le garçon croit que tout est possible. Et croire que tout est possible donne une force inébranlable. »</vt:lpstr>
      <vt:lpstr>Le sens de la conjonction de coordination  « et » </vt:lpstr>
      <vt:lpstr>Un point de vue, un « style »</vt:lpstr>
      <vt:lpstr>“Je ne cherchais pas nécessairement à dessiner comme un enfant, mais je cherchais la même liberté qu'ils ont quand ils dessinent.”</vt:lpstr>
      <vt:lpstr>Et la langue ?</vt:lpstr>
      <vt:lpstr>Un peu de joie enfantine</vt:lpstr>
      <vt:lpstr>Une fourmilière de professionnels</vt:lpstr>
      <vt:lpstr>Une souffrance initiale Le mobile de la quête  - Le père ? Soi-même ?</vt:lpstr>
      <vt:lpstr>L’Aventure avec un grand « A »</vt:lpstr>
      <vt:lpstr>L’esclavage à la campagne </vt:lpstr>
      <vt:lpstr>L’aliénation en ville</vt:lpstr>
      <vt:lpstr>La pollution et le bidonville</vt:lpstr>
      <vt:lpstr>Et les déchets</vt:lpstr>
      <vt:lpstr>La guerre, civile ou non</vt:lpstr>
      <vt:lpstr>La surexploitation pétrolière</vt:lpstr>
      <vt:lpstr>La déforestation</vt:lpstr>
      <vt:lpstr>La mécanisation, le commerce international et le chômage</vt:lpstr>
      <vt:lpstr>Mais l’entraide</vt:lpstr>
      <vt:lpstr>L’entraide, encore</vt:lpstr>
      <vt:lpstr>Mais l’épuisement, et la solitude</vt:lpstr>
      <vt:lpstr>Mais la musique</vt:lpstr>
      <vt:lpstr>Présentation PowerPoint</vt:lpstr>
      <vt:lpstr>Pour résumer</vt:lpstr>
      <vt:lpstr>Et les oiseaux</vt:lpstr>
      <vt:lpstr>Présentation PowerPoint</vt:lpstr>
      <vt:lpstr>Le cercle, figure récurrente</vt:lpstr>
      <vt:lpstr>Pessimisme ou optimisme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Garçon et le monde</dc:title>
  <dc:creator>Vermot-Gauchy</dc:creator>
  <cp:lastModifiedBy>Cinemas Tilt</cp:lastModifiedBy>
  <cp:revision>7</cp:revision>
  <dcterms:created xsi:type="dcterms:W3CDTF">2022-02-06T16:09:25Z</dcterms:created>
  <dcterms:modified xsi:type="dcterms:W3CDTF">2022-03-08T14:01:51Z</dcterms:modified>
</cp:coreProperties>
</file>