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307b64f5b7c_0_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307b64f5b7c_0_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307b64f5b7c_0_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307b64f5b7c_0_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07b64f5b7c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07b64f5b7c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307b64f5b7c_0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307b64f5b7c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307b64f5b7c_0_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307b64f5b7c_0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307b64f5b7c_0_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307b64f5b7c_0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307b64f5b7c_0_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307b64f5b7c_0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307b64f5b7c_0_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307b64f5b7c_0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307b64f5b7c_0_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307b64f5b7c_0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307b64f5b7c_0_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307b64f5b7c_0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dark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jpg"/><Relationship Id="rId4" Type="http://schemas.openxmlformats.org/officeDocument/2006/relationships/image" Target="../media/image1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5.png"/><Relationship Id="rId4" Type="http://schemas.openxmlformats.org/officeDocument/2006/relationships/image" Target="../media/image10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6.png"/><Relationship Id="rId4" Type="http://schemas.openxmlformats.org/officeDocument/2006/relationships/image" Target="../media/image7.png"/><Relationship Id="rId5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5" name="Google Shape;5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9551" y="156075"/>
            <a:ext cx="7576650" cy="4831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3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3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5750" y="66325"/>
            <a:ext cx="3637476" cy="4674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10825" y="46325"/>
            <a:ext cx="3637476" cy="4714125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4"/>
          <p:cNvSpPr txBox="1"/>
          <p:nvPr/>
        </p:nvSpPr>
        <p:spPr>
          <a:xfrm>
            <a:off x="1756100" y="4740475"/>
            <a:ext cx="2292000" cy="26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500">
                <a:solidFill>
                  <a:schemeClr val="lt2"/>
                </a:solidFill>
              </a:rPr>
              <a:t>Jean Harlow </a:t>
            </a:r>
            <a:endParaRPr sz="1300">
              <a:solidFill>
                <a:schemeClr val="lt2"/>
              </a:solidFill>
            </a:endParaRPr>
          </a:p>
        </p:txBody>
      </p:sp>
      <p:sp>
        <p:nvSpPr>
          <p:cNvPr id="63" name="Google Shape;63;p14"/>
          <p:cNvSpPr txBox="1"/>
          <p:nvPr/>
        </p:nvSpPr>
        <p:spPr>
          <a:xfrm>
            <a:off x="5651375" y="4740475"/>
            <a:ext cx="2184300" cy="26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chemeClr val="lt2"/>
                </a:solidFill>
              </a:rPr>
              <a:t>Ida Lupino en 1934</a:t>
            </a:r>
            <a:endParaRPr sz="1600">
              <a:solidFill>
                <a:schemeClr val="lt2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6725" y="152400"/>
            <a:ext cx="3614926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64051" y="152400"/>
            <a:ext cx="4727549" cy="37662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6950" y="276375"/>
            <a:ext cx="7525200" cy="4232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57975" y="594362"/>
            <a:ext cx="7030699" cy="3954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2875" y="238475"/>
            <a:ext cx="7943400" cy="4468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1425" y="475975"/>
            <a:ext cx="7644250" cy="4299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4975" y="207775"/>
            <a:ext cx="8235874" cy="4632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9650" y="208750"/>
            <a:ext cx="8234126" cy="4631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3225" y="280925"/>
            <a:ext cx="8105851" cy="4559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